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95" r:id="rId2"/>
    <p:sldId id="325" r:id="rId3"/>
    <p:sldId id="326" r:id="rId4"/>
    <p:sldId id="337" r:id="rId5"/>
    <p:sldId id="338" r:id="rId6"/>
    <p:sldId id="327" r:id="rId7"/>
    <p:sldId id="328" r:id="rId8"/>
    <p:sldId id="339" r:id="rId9"/>
    <p:sldId id="340" r:id="rId10"/>
    <p:sldId id="341" r:id="rId11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アプリの利用と個人情報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3600" dirty="0" smtClean="0">
                <a:latin typeface="+mn-ea"/>
              </a:rPr>
              <a:t>アプリ</a:t>
            </a:r>
            <a:r>
              <a:rPr lang="ja-JP" altLang="en-US" sz="3600" dirty="0">
                <a:latin typeface="+mn-ea"/>
              </a:rPr>
              <a:t>に</a:t>
            </a:r>
            <a:r>
              <a:rPr lang="ja-JP" altLang="en-US" sz="3600" dirty="0" smtClean="0">
                <a:latin typeface="+mn-ea"/>
              </a:rPr>
              <a:t>はどんな</a:t>
            </a:r>
            <a:r>
              <a:rPr lang="ja-JP" altLang="en-US" sz="3600" dirty="0">
                <a:latin typeface="+mn-ea"/>
              </a:rPr>
              <a:t>種類があります</a:t>
            </a:r>
            <a:r>
              <a:rPr lang="ja-JP" altLang="en-US" sz="3600" dirty="0" smtClean="0">
                <a:latin typeface="+mn-ea"/>
              </a:rPr>
              <a:t>か。</a:t>
            </a:r>
            <a:endParaRPr lang="ja-JP" altLang="en-US" sz="3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0634" y="1272988"/>
            <a:ext cx="8077195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問</a:t>
            </a:r>
            <a:r>
              <a:rPr lang="ja-JP" altLang="en-US" sz="3600" b="1" dirty="0">
                <a:latin typeface="+mn-ea"/>
              </a:rPr>
              <a:t>２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アプリをインストールする</a:t>
            </a:r>
            <a:r>
              <a:rPr lang="ja-JP" altLang="en-US" sz="3600" dirty="0" smtClean="0">
                <a:latin typeface="+mn-ea"/>
              </a:rPr>
              <a:t>時、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どの</a:t>
            </a:r>
            <a:r>
              <a:rPr lang="ja-JP" altLang="en-US" sz="3600" dirty="0">
                <a:latin typeface="+mn-ea"/>
              </a:rPr>
              <a:t>ようなことに気をつけたいと思いましたか</a:t>
            </a:r>
            <a:r>
              <a:rPr lang="ja-JP" altLang="en-US" sz="3600" dirty="0" smtClean="0">
                <a:latin typeface="+mn-ea"/>
              </a:rPr>
              <a:t>。自分</a:t>
            </a:r>
            <a:r>
              <a:rPr lang="ja-JP" altLang="en-US" sz="3600" dirty="0">
                <a:latin typeface="+mn-ea"/>
              </a:rPr>
              <a:t>の考えを書きましょう。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こま</a:t>
            </a:r>
            <a:r>
              <a:rPr lang="ja-JP" altLang="en-US" sz="3600" dirty="0" smtClean="0">
                <a:latin typeface="+mn-ea"/>
              </a:rPr>
              <a:t>った</a:t>
            </a:r>
            <a:r>
              <a:rPr lang="ja-JP" altLang="en-US" sz="3600" dirty="0">
                <a:latin typeface="+mn-ea"/>
              </a:rPr>
              <a:t>時にはだれに相談するのかも書きましょう。 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アプリの利用と個人情報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445794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６年生のマサオくん</a:t>
            </a:r>
            <a:r>
              <a:rPr lang="ja-JP" altLang="en-US" sz="3200" dirty="0" smtClean="0">
                <a:latin typeface="+mn-ea"/>
              </a:rPr>
              <a:t>は、インターネット</a:t>
            </a:r>
            <a:r>
              <a:rPr lang="ja-JP" altLang="en-US" sz="3200" dirty="0">
                <a:latin typeface="+mn-ea"/>
              </a:rPr>
              <a:t>のまんがサイトの広告でゲームアプリ</a:t>
            </a:r>
            <a:r>
              <a:rPr lang="ja-JP" altLang="en-US" sz="3200" dirty="0" smtClean="0">
                <a:latin typeface="+mn-ea"/>
              </a:rPr>
              <a:t>を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見つけました</a:t>
            </a:r>
            <a:r>
              <a:rPr lang="ja-JP" altLang="en-US" sz="3200" dirty="0">
                <a:latin typeface="+mn-ea"/>
              </a:rPr>
              <a:t>。</a:t>
            </a: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インストールして遊ぼうと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思い、次</a:t>
            </a:r>
            <a:r>
              <a:rPr lang="ja-JP" altLang="en-US" sz="3200" dirty="0">
                <a:latin typeface="+mn-ea"/>
              </a:rPr>
              <a:t>の</a:t>
            </a:r>
            <a:r>
              <a:rPr lang="ja-JP" altLang="en-US" sz="3200" dirty="0" smtClean="0">
                <a:latin typeface="+mn-ea"/>
              </a:rPr>
              <a:t>こと</a:t>
            </a:r>
            <a:r>
              <a:rPr lang="ja-JP" altLang="en-US" sz="3200" dirty="0">
                <a:latin typeface="+mn-ea"/>
              </a:rPr>
              <a:t>を確</a:t>
            </a:r>
            <a:r>
              <a:rPr lang="ja-JP" altLang="en-US" sz="3200" dirty="0" smtClean="0">
                <a:latin typeface="+mn-ea"/>
              </a:rPr>
              <a:t>に</a:t>
            </a:r>
            <a:r>
              <a:rPr lang="ja-JP" altLang="en-US" sz="3200" dirty="0" err="1" smtClean="0">
                <a:latin typeface="+mn-ea"/>
              </a:rPr>
              <a:t>ん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しました。</a:t>
            </a:r>
            <a:endParaRPr lang="en-US" altLang="ja-JP" sz="3200" dirty="0" smtClean="0">
              <a:latin typeface="+mn-ea"/>
            </a:endParaRPr>
          </a:p>
        </p:txBody>
      </p:sp>
      <p:pic>
        <p:nvPicPr>
          <p:cNvPr id="6" name="コンテンツ プレースホルダ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190" y="3299012"/>
            <a:ext cx="1860903" cy="3034540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アプリの利用と個人情報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892725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dirty="0">
                <a:latin typeface="+mn-ea"/>
              </a:rPr>
              <a:t>有料か無料</a:t>
            </a:r>
            <a:r>
              <a:rPr lang="ja-JP" altLang="en-US" sz="4000" dirty="0" smtClean="0">
                <a:latin typeface="+mn-ea"/>
              </a:rPr>
              <a:t>か確かめました。</a:t>
            </a:r>
            <a:endParaRPr lang="en-US" altLang="ja-JP" sz="40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+mn-ea"/>
            </a:endParaRPr>
          </a:p>
          <a:p>
            <a:pPr marL="0" indent="0" algn="ctr">
              <a:buNone/>
            </a:pPr>
            <a:r>
              <a:rPr lang="ja-JP" altLang="en-US" sz="6000" b="1" dirty="0" smtClean="0">
                <a:latin typeface="+mn-ea"/>
              </a:rPr>
              <a:t>無料！</a:t>
            </a:r>
            <a:endParaRPr lang="ja-JP" altLang="en-US" sz="6000" b="1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アプリの利用と個人情報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956697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3600" dirty="0">
                <a:latin typeface="+mn-ea"/>
              </a:rPr>
              <a:t>同意画面</a:t>
            </a:r>
            <a:r>
              <a:rPr lang="ja-JP" altLang="en-US" sz="3600" dirty="0" smtClean="0">
                <a:latin typeface="+mn-ea"/>
              </a:rPr>
              <a:t>を見て、すべて同意しました。</a:t>
            </a:r>
            <a:endParaRPr lang="ja-JP" altLang="en-US" sz="3600" dirty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r>
              <a:rPr lang="en-US" altLang="ja-JP" sz="3200" b="1" dirty="0" smtClean="0">
                <a:latin typeface="+mn-ea"/>
              </a:rPr>
              <a:t>	</a:t>
            </a:r>
            <a:r>
              <a:rPr lang="ja-JP" altLang="en-US" sz="3200" b="1" dirty="0" smtClean="0">
                <a:latin typeface="+mn-ea"/>
              </a:rPr>
              <a:t>☑位置情報を利用する</a:t>
            </a:r>
            <a:endParaRPr lang="en-US" altLang="ja-JP" sz="3200" b="1" dirty="0" smtClean="0">
              <a:latin typeface="+mn-ea"/>
            </a:endParaRPr>
          </a:p>
          <a:p>
            <a:pPr marL="0" indent="0">
              <a:buNone/>
            </a:pPr>
            <a:r>
              <a:rPr lang="en-US" altLang="ja-JP" sz="3200" b="1" dirty="0" smtClean="0">
                <a:latin typeface="+mn-ea"/>
              </a:rPr>
              <a:t>	</a:t>
            </a:r>
            <a:r>
              <a:rPr lang="ja-JP" altLang="en-US" sz="3200" b="1" dirty="0" smtClean="0">
                <a:latin typeface="+mn-ea"/>
              </a:rPr>
              <a:t>☑携帯のステータスと</a:t>
            </a:r>
            <a:r>
              <a:rPr lang="en-US" altLang="ja-JP" sz="3200" b="1" dirty="0" smtClean="0">
                <a:latin typeface="+mn-ea"/>
              </a:rPr>
              <a:t>ID</a:t>
            </a:r>
            <a:r>
              <a:rPr lang="ja-JP" altLang="en-US" sz="3200" b="1" dirty="0" smtClean="0">
                <a:latin typeface="+mn-ea"/>
              </a:rPr>
              <a:t>の読み取り</a:t>
            </a:r>
            <a:endParaRPr lang="en-US" altLang="ja-JP" sz="3200" b="1" dirty="0" smtClean="0">
              <a:latin typeface="+mn-ea"/>
            </a:endParaRPr>
          </a:p>
          <a:p>
            <a:pPr marL="0" indent="0">
              <a:buNone/>
            </a:pPr>
            <a:r>
              <a:rPr lang="en-US" altLang="ja-JP" sz="3200" b="1" dirty="0" smtClean="0">
                <a:latin typeface="+mn-ea"/>
              </a:rPr>
              <a:t>	</a:t>
            </a:r>
            <a:r>
              <a:rPr lang="ja-JP" altLang="en-US" sz="3200" b="1" dirty="0" smtClean="0">
                <a:latin typeface="+mn-ea"/>
              </a:rPr>
              <a:t>☑連絡先データの読み取り</a:t>
            </a:r>
            <a:endParaRPr lang="ja-JP" altLang="en-US" sz="3200" b="1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アプリの利用と個人情報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01347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3600" dirty="0" smtClean="0">
                <a:latin typeface="+mn-ea"/>
              </a:rPr>
              <a:t>名前、生年月日、メールアドレス</a:t>
            </a:r>
            <a:endParaRPr lang="en-US" altLang="ja-JP" sz="3600" dirty="0" smtClean="0">
              <a:latin typeface="+mn-ea"/>
            </a:endParaRPr>
          </a:p>
          <a:p>
            <a:pPr marL="0" indent="0" algn="ctr">
              <a:buNone/>
            </a:pPr>
            <a:r>
              <a:rPr lang="ja-JP" altLang="en-US" sz="3600" dirty="0" smtClean="0">
                <a:latin typeface="+mn-ea"/>
              </a:rPr>
              <a:t>を入れてインストールしました。</a:t>
            </a:r>
            <a:endParaRPr lang="en-US" altLang="ja-JP" sz="36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4" name="図形グループ 3"/>
          <p:cNvGrpSpPr/>
          <p:nvPr/>
        </p:nvGrpSpPr>
        <p:grpSpPr>
          <a:xfrm>
            <a:off x="1398493" y="3576918"/>
            <a:ext cx="6382871" cy="2501153"/>
            <a:chOff x="1398493" y="3576918"/>
            <a:chExt cx="6382871" cy="2501153"/>
          </a:xfrm>
        </p:grpSpPr>
        <p:sp>
          <p:nvSpPr>
            <p:cNvPr id="2" name="正方形/長方形 1"/>
            <p:cNvSpPr/>
            <p:nvPr/>
          </p:nvSpPr>
          <p:spPr>
            <a:xfrm>
              <a:off x="1398493" y="3576918"/>
              <a:ext cx="6382871" cy="250115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3558988" y="3881717"/>
              <a:ext cx="3845859" cy="5378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3558988" y="4585445"/>
              <a:ext cx="3845859" cy="5378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3558988" y="5320553"/>
              <a:ext cx="3845859" cy="5378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667435" y="3881717"/>
              <a:ext cx="1792941" cy="5378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kumimoji="1" lang="ja-JP" altLang="en-US" dirty="0" smtClean="0">
                  <a:solidFill>
                    <a:schemeClr val="tx1"/>
                  </a:solidFill>
                </a:rPr>
                <a:t>名前</a:t>
              </a:r>
              <a:r>
                <a:rPr kumimoji="1" lang="ja-JP" altLang="en-US" sz="1200" baseline="100000" dirty="0" smtClean="0">
                  <a:solidFill>
                    <a:srgbClr val="CC0000"/>
                  </a:solidFill>
                </a:rPr>
                <a:t>★</a:t>
              </a:r>
              <a:endParaRPr kumimoji="1" lang="ja-JP" altLang="en-US" sz="1200" baseline="100000" dirty="0">
                <a:solidFill>
                  <a:srgbClr val="CC0000"/>
                </a:solidFill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667435" y="4585445"/>
              <a:ext cx="1792941" cy="5378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ja-JP" altLang="en-US" dirty="0" err="1" smtClean="0">
                  <a:solidFill>
                    <a:schemeClr val="tx1"/>
                  </a:solidFill>
                </a:rPr>
                <a:t>かな</a:t>
              </a:r>
              <a:r>
                <a:rPr lang="en-US" altLang="ja-JP" dirty="0" smtClean="0">
                  <a:solidFill>
                    <a:schemeClr val="tx1"/>
                  </a:solidFill>
                </a:rPr>
                <a:t>(</a:t>
              </a:r>
              <a:r>
                <a:rPr lang="ja-JP" altLang="en-US" dirty="0" smtClean="0">
                  <a:solidFill>
                    <a:schemeClr val="tx1"/>
                  </a:solidFill>
                </a:rPr>
                <a:t>名前</a:t>
              </a:r>
              <a:r>
                <a:rPr lang="en-US" altLang="ja-JP" dirty="0" smtClean="0">
                  <a:solidFill>
                    <a:schemeClr val="tx1"/>
                  </a:solidFill>
                </a:rPr>
                <a:t>)</a:t>
              </a:r>
              <a:r>
                <a:rPr lang="ja-JP" altLang="en-US" baseline="100000" dirty="0">
                  <a:solidFill>
                    <a:srgbClr val="CC0000"/>
                  </a:solidFill>
                </a:rPr>
                <a:t> </a:t>
              </a:r>
              <a:r>
                <a:rPr lang="ja-JP" altLang="en-US" sz="1200" baseline="100000" dirty="0" smtClean="0">
                  <a:solidFill>
                    <a:srgbClr val="CC0000"/>
                  </a:solidFill>
                </a:rPr>
                <a:t>★</a:t>
              </a:r>
              <a:endParaRPr kumimoji="1" lang="ja-JP" altLang="en-US" sz="1200" baseline="100000" dirty="0">
                <a:solidFill>
                  <a:schemeClr val="tx1"/>
                </a:solidFill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479177" y="5320553"/>
              <a:ext cx="1981200" cy="5378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ja-JP" altLang="en-US" dirty="0" smtClean="0">
                  <a:solidFill>
                    <a:schemeClr val="tx1"/>
                  </a:solidFill>
                </a:rPr>
                <a:t>メールアドレス</a:t>
              </a:r>
              <a:r>
                <a:rPr lang="ja-JP" altLang="en-US" sz="1200" baseline="100000" dirty="0">
                  <a:solidFill>
                    <a:srgbClr val="CC0000"/>
                  </a:solidFill>
                </a:rPr>
                <a:t>★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1515030" y="3612776"/>
              <a:ext cx="1792941" cy="3765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200" baseline="50000" dirty="0" smtClean="0">
                  <a:solidFill>
                    <a:srgbClr val="CC0000"/>
                  </a:solidFill>
                </a:rPr>
                <a:t>★</a:t>
              </a:r>
              <a:r>
                <a:rPr kumimoji="1" lang="ja-JP" altLang="en-US" sz="1200" dirty="0" smtClean="0">
                  <a:solidFill>
                    <a:srgbClr val="CC0000"/>
                  </a:solidFill>
                </a:rPr>
                <a:t>回答必須</a:t>
              </a:r>
              <a:endParaRPr kumimoji="1" lang="ja-JP" altLang="en-US" sz="1200" dirty="0">
                <a:solidFill>
                  <a:srgbClr val="CC0000"/>
                </a:solidFill>
              </a:endParaRPr>
            </a:p>
          </p:txBody>
        </p:sp>
      </p:grpSp>
      <p:sp>
        <p:nvSpPr>
          <p:cNvPr id="15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アプリの利用と個人情報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209162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</a:t>
            </a:r>
            <a:r>
              <a:rPr lang="ja-JP" altLang="en-US" sz="3600" b="1" dirty="0">
                <a:latin typeface="+mn-ea"/>
              </a:rPr>
              <a:t>１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マサオくんの行動</a:t>
            </a:r>
            <a:r>
              <a:rPr lang="ja-JP" altLang="en-US" sz="3600" dirty="0" smtClean="0">
                <a:latin typeface="+mn-ea"/>
              </a:rPr>
              <a:t>で気</a:t>
            </a:r>
            <a:r>
              <a:rPr lang="ja-JP" altLang="en-US" sz="3600" dirty="0">
                <a:latin typeface="+mn-ea"/>
              </a:rPr>
              <a:t>になったことがありました</a:t>
            </a:r>
            <a:r>
              <a:rPr lang="ja-JP" altLang="en-US" sz="3600" dirty="0" smtClean="0">
                <a:latin typeface="+mn-ea"/>
              </a:rPr>
              <a:t>か。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ワークシートの１</a:t>
            </a:r>
            <a:r>
              <a:rPr lang="ja-JP" altLang="en-US" sz="3600" dirty="0" smtClean="0">
                <a:latin typeface="+mn-ea"/>
              </a:rPr>
              <a:t>に書きましょう</a:t>
            </a:r>
            <a:r>
              <a:rPr lang="ja-JP" altLang="en-US" sz="3600" dirty="0">
                <a:latin typeface="+mn-ea"/>
              </a:rPr>
              <a:t>。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気になった理由も</a:t>
            </a:r>
            <a:r>
              <a:rPr lang="ja-JP" altLang="en-US" sz="3600" dirty="0" smtClean="0">
                <a:latin typeface="+mn-ea"/>
              </a:rPr>
              <a:t>書きましょう。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42046" y="25100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smtClean="0">
                <a:latin typeface="+mj-ea"/>
              </a:rPr>
              <a:t>アプリの利用と個人情報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372920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r>
              <a:rPr lang="ja-JP" altLang="en-US" sz="3200" dirty="0" smtClean="0">
                <a:latin typeface="+mn-ea"/>
              </a:rPr>
              <a:t>個人</a:t>
            </a:r>
            <a:r>
              <a:rPr lang="ja-JP" altLang="en-US" sz="3200" dirty="0">
                <a:latin typeface="+mn-ea"/>
              </a:rPr>
              <a:t>情報を教えなければ受けられないサービスはたくさんあります。</a:t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　お店</a:t>
            </a:r>
            <a:r>
              <a:rPr lang="ja-JP" altLang="en-US" sz="3200" dirty="0">
                <a:latin typeface="+mn-ea"/>
              </a:rPr>
              <a:t>のスタンプカード</a:t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　本</a:t>
            </a:r>
            <a:r>
              <a:rPr lang="ja-JP" altLang="en-US" sz="3200" dirty="0">
                <a:latin typeface="+mn-ea"/>
              </a:rPr>
              <a:t>や映画のレンタル会員証　など</a:t>
            </a:r>
          </a:p>
          <a:p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そのサービスを受けるため</a:t>
            </a:r>
            <a:r>
              <a:rPr lang="ja-JP" altLang="en-US" sz="3200" dirty="0" smtClean="0">
                <a:latin typeface="+mn-ea"/>
              </a:rPr>
              <a:t>に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「</a:t>
            </a:r>
            <a:r>
              <a:rPr lang="ja-JP" altLang="en-US" sz="3200" dirty="0">
                <a:latin typeface="+mn-ea"/>
              </a:rPr>
              <a:t>なぜ個人情報が必要なのか</a:t>
            </a:r>
            <a:r>
              <a:rPr lang="ja-JP" altLang="en-US" sz="3200" dirty="0" smtClean="0">
                <a:latin typeface="+mn-ea"/>
              </a:rPr>
              <a:t>」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「</a:t>
            </a:r>
            <a:r>
              <a:rPr lang="ja-JP" altLang="en-US" sz="3200" dirty="0">
                <a:latin typeface="+mn-ea"/>
              </a:rPr>
              <a:t>個人情報はどのように使われるのか</a:t>
            </a:r>
            <a:r>
              <a:rPr lang="ja-JP" altLang="en-US" sz="3200" dirty="0" smtClean="0">
                <a:latin typeface="+mn-ea"/>
              </a:rPr>
              <a:t>」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を</a:t>
            </a:r>
            <a:r>
              <a:rPr lang="ja-JP" altLang="en-US" sz="3200" dirty="0">
                <a:latin typeface="+mn-ea"/>
              </a:rPr>
              <a:t>考えることが大切です。 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アプリの利用と個人情報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1206058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r>
              <a:rPr lang="ja-JP" altLang="en-US" sz="3200" dirty="0">
                <a:latin typeface="+mn-ea"/>
              </a:rPr>
              <a:t>同意画面に書かれていること</a:t>
            </a:r>
            <a:r>
              <a:rPr lang="ja-JP" altLang="en-US" sz="3200" dirty="0" smtClean="0">
                <a:latin typeface="+mn-ea"/>
              </a:rPr>
              <a:t>は、</a:t>
            </a:r>
            <a:r>
              <a:rPr lang="ja-JP" altLang="en-US" sz="3200" dirty="0">
                <a:latin typeface="+mn-ea"/>
              </a:rPr>
              <a:t/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なぜアプリの利用に必要なのでしょう？</a:t>
            </a: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同意画面で多くの同意を求めてくる</a:t>
            </a:r>
            <a:r>
              <a:rPr lang="ja-JP" altLang="en-US" sz="3200" dirty="0" smtClean="0">
                <a:latin typeface="+mn-ea"/>
              </a:rPr>
              <a:t>時は、目的</a:t>
            </a:r>
            <a:r>
              <a:rPr lang="ja-JP" altLang="en-US" sz="3200" dirty="0">
                <a:latin typeface="+mn-ea"/>
              </a:rPr>
              <a:t>以外に使われることがあります</a:t>
            </a:r>
            <a:r>
              <a:rPr lang="ja-JP" altLang="en-US" sz="3200" dirty="0" smtClean="0">
                <a:latin typeface="+mn-ea"/>
              </a:rPr>
              <a:t>。</a:t>
            </a:r>
            <a:endParaRPr lang="ja-JP" altLang="en-US" sz="32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アプリの利用と個人情報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075458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latin typeface="+mn-ea"/>
              </a:rPr>
              <a:t>大切</a:t>
            </a:r>
            <a:r>
              <a:rPr lang="ja-JP" altLang="en-US" sz="3200" b="1" dirty="0" smtClean="0">
                <a:latin typeface="+mn-ea"/>
              </a:rPr>
              <a:t>な</a:t>
            </a:r>
            <a:r>
              <a:rPr lang="ja-JP" altLang="en-US" sz="3200" b="1" dirty="0">
                <a:latin typeface="+mn-ea"/>
              </a:rPr>
              <a:t>こと</a:t>
            </a:r>
            <a:endParaRPr lang="en-US" altLang="ja-JP" sz="3200" b="1" dirty="0" smtClean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信頼</a:t>
            </a:r>
            <a:r>
              <a:rPr lang="ja-JP" altLang="en-US" sz="3200" dirty="0" smtClean="0">
                <a:latin typeface="+mn-ea"/>
              </a:rPr>
              <a:t>できる</a:t>
            </a:r>
            <a:r>
              <a:rPr lang="ja-JP" altLang="en-US" sz="3200" dirty="0">
                <a:latin typeface="+mn-ea"/>
              </a:rPr>
              <a:t>公式アプリマーケット</a:t>
            </a:r>
            <a:r>
              <a:rPr lang="ja-JP" altLang="en-US" sz="3200" dirty="0" smtClean="0">
                <a:latin typeface="+mn-ea"/>
              </a:rPr>
              <a:t>以外から</a:t>
            </a:r>
            <a:r>
              <a:rPr lang="ja-JP" altLang="en-US" sz="3200" dirty="0">
                <a:latin typeface="+mn-ea"/>
              </a:rPr>
              <a:t>インストールしないようにしましょう。</a:t>
            </a:r>
          </a:p>
          <a:p>
            <a:r>
              <a:rPr lang="ja-JP" altLang="en-US" sz="3200" dirty="0" smtClean="0">
                <a:latin typeface="+mn-ea"/>
              </a:rPr>
              <a:t>入力</a:t>
            </a:r>
            <a:r>
              <a:rPr lang="ja-JP" altLang="en-US" sz="3200" dirty="0">
                <a:latin typeface="+mn-ea"/>
              </a:rPr>
              <a:t>した個人情報</a:t>
            </a:r>
            <a:r>
              <a:rPr lang="ja-JP" altLang="en-US" sz="3200" dirty="0" smtClean="0">
                <a:latin typeface="+mn-ea"/>
              </a:rPr>
              <a:t>はもどって</a:t>
            </a:r>
            <a:r>
              <a:rPr lang="ja-JP" altLang="en-US" sz="3200" dirty="0">
                <a:latin typeface="+mn-ea"/>
              </a:rPr>
              <a:t>きません</a:t>
            </a:r>
            <a:r>
              <a:rPr lang="ja-JP" altLang="en-US" sz="3200" dirty="0" smtClean="0">
                <a:latin typeface="+mn-ea"/>
              </a:rPr>
              <a:t>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個人情報がどのよう</a:t>
            </a:r>
            <a:r>
              <a:rPr lang="ja-JP" altLang="en-US" sz="3200" dirty="0" smtClean="0">
                <a:latin typeface="+mn-ea"/>
              </a:rPr>
              <a:t>に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使われる</a:t>
            </a:r>
            <a:r>
              <a:rPr lang="ja-JP" altLang="en-US" sz="3200" dirty="0">
                <a:latin typeface="+mn-ea"/>
              </a:rPr>
              <a:t>のかを</a:t>
            </a:r>
            <a:r>
              <a:rPr lang="ja-JP" altLang="en-US" sz="3200" dirty="0" smtClean="0">
                <a:latin typeface="+mn-ea"/>
              </a:rPr>
              <a:t>考え、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入力</a:t>
            </a:r>
            <a:r>
              <a:rPr lang="ja-JP" altLang="en-US" sz="3200" dirty="0">
                <a:latin typeface="+mn-ea"/>
              </a:rPr>
              <a:t>する前に必ず</a:t>
            </a:r>
            <a:r>
              <a:rPr lang="ja-JP" altLang="en-US" sz="3200" dirty="0" smtClean="0">
                <a:latin typeface="+mn-ea"/>
              </a:rPr>
              <a:t>家族に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相談して、いっしょに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確かめましょう</a:t>
            </a:r>
            <a:r>
              <a:rPr lang="ja-JP" altLang="en-US" sz="3200" dirty="0">
                <a:latin typeface="+mn-ea"/>
              </a:rPr>
              <a:t>。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108" y="3748389"/>
            <a:ext cx="2507459" cy="2507459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アプリの利用と個人情報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795329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194</Words>
  <Application>Microsoft Office PowerPoint</Application>
  <PresentationFormat>画面に合わせる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アプリの利用と個人情報</vt:lpstr>
      <vt:lpstr>アプリの利用と個人情報</vt:lpstr>
      <vt:lpstr>アプリの利用と個人情報</vt:lpstr>
      <vt:lpstr>アプリの利用と個人情報</vt:lpstr>
      <vt:lpstr>アプリの利用と個人情報</vt:lpstr>
      <vt:lpstr>PowerPoint プレゼンテーション</vt:lpstr>
      <vt:lpstr>アプリの利用と個人情報</vt:lpstr>
      <vt:lpstr>アプリの利用と個人情報</vt:lpstr>
      <vt:lpstr>アプリの利用と個人情報</vt:lpstr>
      <vt:lpstr>アプリの利用と個人情報</vt:lpstr>
    </vt:vector>
  </TitlesOfParts>
  <Company>株式会社日本標準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株式会社日本標準</dc:creator>
  <cp:lastModifiedBy/>
  <cp:revision>1</cp:revision>
  <dcterms:created xsi:type="dcterms:W3CDTF">2017-09-26T02:57:49Z</dcterms:created>
  <dcterms:modified xsi:type="dcterms:W3CDTF">2017-09-26T02:57:52Z</dcterms:modified>
</cp:coreProperties>
</file>