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9" r:id="rId1"/>
  </p:sldMasterIdLst>
  <p:notesMasterIdLst>
    <p:notesMasterId r:id="rId14"/>
  </p:notesMasterIdLst>
  <p:sldIdLst>
    <p:sldId id="256" r:id="rId2"/>
    <p:sldId id="258" r:id="rId3"/>
    <p:sldId id="257" r:id="rId4"/>
    <p:sldId id="260" r:id="rId5"/>
    <p:sldId id="261" r:id="rId6"/>
    <p:sldId id="262" r:id="rId7"/>
    <p:sldId id="363" r:id="rId8"/>
    <p:sldId id="364" r:id="rId9"/>
    <p:sldId id="362" r:id="rId10"/>
    <p:sldId id="263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78"/>
    <p:restoredTop sz="96429" autoAdjust="0"/>
  </p:normalViewPr>
  <p:slideViewPr>
    <p:cSldViewPr snapToGrid="0" snapToObjects="1">
      <p:cViewPr varScale="1">
        <p:scale>
          <a:sx n="67" d="100"/>
          <a:sy n="67" d="100"/>
        </p:scale>
        <p:origin x="90" y="10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03BBF4-F45C-4283-B10B-25FC5FFA49C8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265DF1E5-596D-44BD-A77C-3BC009AD4D2E}">
      <dgm:prSet custT="1"/>
      <dgm:spPr/>
      <dgm:t>
        <a:bodyPr/>
        <a:lstStyle/>
        <a:p>
          <a:pPr>
            <a:defRPr cap="all"/>
          </a:pPr>
          <a:r>
            <a:rPr lang="en-US" sz="2400" dirty="0" err="1">
              <a:latin typeface="Meiryo" panose="020B0604030504040204" pitchFamily="34" charset="-128"/>
              <a:ea typeface="Meiryo" panose="020B0604030504040204" pitchFamily="34" charset="-128"/>
            </a:rPr>
            <a:t>時間を</a:t>
          </a:r>
          <a:br>
            <a:rPr lang="en-US" sz="2400" dirty="0">
              <a:latin typeface="Meiryo" panose="020B0604030504040204" pitchFamily="34" charset="-128"/>
              <a:ea typeface="Meiryo" panose="020B0604030504040204" pitchFamily="34" charset="-128"/>
            </a:rPr>
          </a:br>
          <a:r>
            <a:rPr lang="ja-JP" altLang="en-US" sz="2400" dirty="0">
              <a:latin typeface="Meiryo" panose="020B0604030504040204" pitchFamily="34" charset="-128"/>
              <a:ea typeface="Meiryo" panose="020B0604030504040204" pitchFamily="34" charset="-128"/>
            </a:rPr>
            <a:t>決め</a:t>
          </a:r>
          <a:r>
            <a:rPr lang="en-US" sz="2400" dirty="0" err="1">
              <a:latin typeface="Meiryo" panose="020B0604030504040204" pitchFamily="34" charset="-128"/>
              <a:ea typeface="Meiryo" panose="020B0604030504040204" pitchFamily="34" charset="-128"/>
            </a:rPr>
            <a:t>ましょう</a:t>
          </a:r>
          <a:endParaRPr lang="en-US" sz="2400" dirty="0">
            <a:latin typeface="Meiryo" panose="020B0604030504040204" pitchFamily="34" charset="-128"/>
            <a:ea typeface="Meiryo" panose="020B0604030504040204" pitchFamily="34" charset="-128"/>
          </a:endParaRPr>
        </a:p>
      </dgm:t>
    </dgm:pt>
    <dgm:pt modelId="{636A842C-9754-4906-A09A-02F6D9366873}" type="parTrans" cxnId="{ED163CF8-00C1-4BE9-9DD5-79E59C12DB4E}">
      <dgm:prSet/>
      <dgm:spPr/>
      <dgm:t>
        <a:bodyPr/>
        <a:lstStyle/>
        <a:p>
          <a:endParaRPr lang="en-US"/>
        </a:p>
      </dgm:t>
    </dgm:pt>
    <dgm:pt modelId="{836855F8-8E57-4E39-89A9-E0EEAB7B79F3}" type="sibTrans" cxnId="{ED163CF8-00C1-4BE9-9DD5-79E59C12DB4E}">
      <dgm:prSet/>
      <dgm:spPr/>
      <dgm:t>
        <a:bodyPr/>
        <a:lstStyle/>
        <a:p>
          <a:endParaRPr lang="en-US"/>
        </a:p>
      </dgm:t>
    </dgm:pt>
    <dgm:pt modelId="{A74BD551-B93A-407C-84EB-A8152EDEB3E5}">
      <dgm:prSet custT="1"/>
      <dgm:spPr/>
      <dgm:t>
        <a:bodyPr/>
        <a:lstStyle/>
        <a:p>
          <a:pPr>
            <a:defRPr cap="all"/>
          </a:pPr>
          <a:r>
            <a:rPr lang="en-US" sz="2400" dirty="0" err="1">
              <a:latin typeface="Meiryo" panose="020B0604030504040204" pitchFamily="34" charset="-128"/>
              <a:ea typeface="Meiryo" panose="020B0604030504040204" pitchFamily="34" charset="-128"/>
            </a:rPr>
            <a:t>何をしている</a:t>
          </a:r>
          <a:r>
            <a:rPr lang="ja-JP" altLang="en-US" sz="2400" dirty="0">
              <a:latin typeface="Meiryo" panose="020B0604030504040204" pitchFamily="34" charset="-128"/>
              <a:ea typeface="Meiryo" panose="020B0604030504040204" pitchFamily="34" charset="-128"/>
            </a:rPr>
            <a:t>時</a:t>
          </a:r>
          <a:r>
            <a:rPr lang="en-US" sz="2400" dirty="0" err="1">
              <a:latin typeface="Meiryo" panose="020B0604030504040204" pitchFamily="34" charset="-128"/>
              <a:ea typeface="Meiryo" panose="020B0604030504040204" pitchFamily="34" charset="-128"/>
            </a:rPr>
            <a:t>は使いませんか</a:t>
          </a:r>
          <a:endParaRPr lang="en-US" sz="2400" dirty="0">
            <a:latin typeface="Meiryo" panose="020B0604030504040204" pitchFamily="34" charset="-128"/>
            <a:ea typeface="Meiryo" panose="020B0604030504040204" pitchFamily="34" charset="-128"/>
          </a:endParaRPr>
        </a:p>
      </dgm:t>
    </dgm:pt>
    <dgm:pt modelId="{D1182973-5599-4B8F-8462-29875EF69DF8}" type="parTrans" cxnId="{8F21480F-79FF-4CEF-B441-5121385ADA93}">
      <dgm:prSet/>
      <dgm:spPr/>
      <dgm:t>
        <a:bodyPr/>
        <a:lstStyle/>
        <a:p>
          <a:endParaRPr lang="en-US"/>
        </a:p>
      </dgm:t>
    </dgm:pt>
    <dgm:pt modelId="{EF9366D4-EBBC-487C-98EF-A21D4797E0E0}" type="sibTrans" cxnId="{8F21480F-79FF-4CEF-B441-5121385ADA93}">
      <dgm:prSet/>
      <dgm:spPr/>
      <dgm:t>
        <a:bodyPr/>
        <a:lstStyle/>
        <a:p>
          <a:endParaRPr lang="en-US"/>
        </a:p>
      </dgm:t>
    </dgm:pt>
    <dgm:pt modelId="{12CB3FD2-4D73-4FDA-8BE2-0E580702D6C3}">
      <dgm:prSet custT="1"/>
      <dgm:spPr/>
      <dgm:t>
        <a:bodyPr/>
        <a:lstStyle/>
        <a:p>
          <a:pPr>
            <a:defRPr cap="all"/>
          </a:pPr>
          <a:r>
            <a:rPr lang="en-US" sz="2400" dirty="0" err="1">
              <a:latin typeface="Meiryo" panose="020B0604030504040204" pitchFamily="34" charset="-128"/>
              <a:ea typeface="Meiryo" panose="020B0604030504040204" pitchFamily="34" charset="-128"/>
            </a:rPr>
            <a:t>時間を守るための</a:t>
          </a:r>
          <a:br>
            <a:rPr lang="en-US" sz="2400" dirty="0">
              <a:latin typeface="Meiryo" panose="020B0604030504040204" pitchFamily="34" charset="-128"/>
              <a:ea typeface="Meiryo" panose="020B0604030504040204" pitchFamily="34" charset="-128"/>
            </a:rPr>
          </a:br>
          <a:r>
            <a:rPr lang="en-US" sz="2400" dirty="0" err="1">
              <a:latin typeface="Meiryo" panose="020B0604030504040204" pitchFamily="34" charset="-128"/>
              <a:ea typeface="Meiryo" panose="020B0604030504040204" pitchFamily="34" charset="-128"/>
            </a:rPr>
            <a:t>くふうを考えましょう</a:t>
          </a:r>
          <a:endParaRPr lang="en-US" sz="2400" dirty="0">
            <a:latin typeface="Meiryo" panose="020B0604030504040204" pitchFamily="34" charset="-128"/>
            <a:ea typeface="Meiryo" panose="020B0604030504040204" pitchFamily="34" charset="-128"/>
          </a:endParaRPr>
        </a:p>
      </dgm:t>
    </dgm:pt>
    <dgm:pt modelId="{30F8EC7D-9BDB-4F04-9C82-3A71000C7403}" type="parTrans" cxnId="{448945F1-5464-4875-B02D-96A54C8F6E8E}">
      <dgm:prSet/>
      <dgm:spPr/>
      <dgm:t>
        <a:bodyPr/>
        <a:lstStyle/>
        <a:p>
          <a:endParaRPr lang="en-US"/>
        </a:p>
      </dgm:t>
    </dgm:pt>
    <dgm:pt modelId="{D87314B9-9C06-4927-A268-1E7FB0829A16}" type="sibTrans" cxnId="{448945F1-5464-4875-B02D-96A54C8F6E8E}">
      <dgm:prSet/>
      <dgm:spPr/>
      <dgm:t>
        <a:bodyPr/>
        <a:lstStyle/>
        <a:p>
          <a:endParaRPr lang="en-US"/>
        </a:p>
      </dgm:t>
    </dgm:pt>
    <dgm:pt modelId="{15E459CB-F123-45AB-BBC7-37FD81AC436F}" type="pres">
      <dgm:prSet presAssocID="{7203BBF4-F45C-4283-B10B-25FC5FFA49C8}" presName="root" presStyleCnt="0">
        <dgm:presLayoutVars>
          <dgm:dir/>
          <dgm:resizeHandles val="exact"/>
        </dgm:presLayoutVars>
      </dgm:prSet>
      <dgm:spPr/>
    </dgm:pt>
    <dgm:pt modelId="{FC129500-8C70-40BF-B79D-6717FE06C389}" type="pres">
      <dgm:prSet presAssocID="{265DF1E5-596D-44BD-A77C-3BC009AD4D2E}" presName="compNode" presStyleCnt="0"/>
      <dgm:spPr/>
    </dgm:pt>
    <dgm:pt modelId="{F85AAF5D-8C76-482F-BCBA-A98CEFF13A24}" type="pres">
      <dgm:prSet presAssocID="{265DF1E5-596D-44BD-A77C-3BC009AD4D2E}" presName="iconBgRect" presStyleLbl="bgShp" presStyleIdx="0" presStyleCnt="3"/>
      <dgm:spPr/>
    </dgm:pt>
    <dgm:pt modelId="{7CC37AC2-08FE-49CB-908E-772843956D36}" type="pres">
      <dgm:prSet presAssocID="{265DF1E5-596D-44BD-A77C-3BC009AD4D2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lue"/>
        </a:ext>
      </dgm:extLst>
    </dgm:pt>
    <dgm:pt modelId="{AB45FE42-D158-4F50-B606-F91E1288BF3A}" type="pres">
      <dgm:prSet presAssocID="{265DF1E5-596D-44BD-A77C-3BC009AD4D2E}" presName="spaceRect" presStyleCnt="0"/>
      <dgm:spPr/>
    </dgm:pt>
    <dgm:pt modelId="{61F84F28-78F2-4EAB-87D1-8836D79F256B}" type="pres">
      <dgm:prSet presAssocID="{265DF1E5-596D-44BD-A77C-3BC009AD4D2E}" presName="textRect" presStyleLbl="revTx" presStyleIdx="0" presStyleCnt="3" custScaleX="130409" custLinFactNeighborX="7055" custLinFactNeighborY="-15286">
        <dgm:presLayoutVars>
          <dgm:chMax val="1"/>
          <dgm:chPref val="1"/>
        </dgm:presLayoutVars>
      </dgm:prSet>
      <dgm:spPr/>
    </dgm:pt>
    <dgm:pt modelId="{B428A080-1410-4FCC-84A8-B88C8D7C9C1D}" type="pres">
      <dgm:prSet presAssocID="{836855F8-8E57-4E39-89A9-E0EEAB7B79F3}" presName="sibTrans" presStyleCnt="0"/>
      <dgm:spPr/>
    </dgm:pt>
    <dgm:pt modelId="{C12419AB-23E3-42CE-B685-F71D39DEAA5B}" type="pres">
      <dgm:prSet presAssocID="{A74BD551-B93A-407C-84EB-A8152EDEB3E5}" presName="compNode" presStyleCnt="0"/>
      <dgm:spPr/>
    </dgm:pt>
    <dgm:pt modelId="{ACA46A72-4CF0-4247-949C-67D62A970B37}" type="pres">
      <dgm:prSet presAssocID="{A74BD551-B93A-407C-84EB-A8152EDEB3E5}" presName="iconBgRect" presStyleLbl="bgShp" presStyleIdx="1" presStyleCnt="3"/>
      <dgm:spPr/>
    </dgm:pt>
    <dgm:pt modelId="{F31FE90B-BFAB-455D-9B70-7D1D55042B0C}" type="pres">
      <dgm:prSet presAssocID="{A74BD551-B93A-407C-84EB-A8152EDEB3E5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ve Letter"/>
        </a:ext>
      </dgm:extLst>
    </dgm:pt>
    <dgm:pt modelId="{ADB2E8E7-148E-4657-82A7-B03868921B29}" type="pres">
      <dgm:prSet presAssocID="{A74BD551-B93A-407C-84EB-A8152EDEB3E5}" presName="spaceRect" presStyleCnt="0"/>
      <dgm:spPr/>
    </dgm:pt>
    <dgm:pt modelId="{C857A645-472B-4111-A9DD-53BD645D0FA7}" type="pres">
      <dgm:prSet presAssocID="{A74BD551-B93A-407C-84EB-A8152EDEB3E5}" presName="textRect" presStyleLbl="revTx" presStyleIdx="1" presStyleCnt="3" custScaleX="147114" custLinFactNeighborX="0" custLinFactNeighborY="-12559">
        <dgm:presLayoutVars>
          <dgm:chMax val="1"/>
          <dgm:chPref val="1"/>
        </dgm:presLayoutVars>
      </dgm:prSet>
      <dgm:spPr/>
    </dgm:pt>
    <dgm:pt modelId="{CA38105B-EC3C-4186-A97C-35DC72F85F9F}" type="pres">
      <dgm:prSet presAssocID="{EF9366D4-EBBC-487C-98EF-A21D4797E0E0}" presName="sibTrans" presStyleCnt="0"/>
      <dgm:spPr/>
    </dgm:pt>
    <dgm:pt modelId="{A3A70707-7C6B-49E6-B6A6-1AC7C67A5368}" type="pres">
      <dgm:prSet presAssocID="{12CB3FD2-4D73-4FDA-8BE2-0E580702D6C3}" presName="compNode" presStyleCnt="0"/>
      <dgm:spPr/>
    </dgm:pt>
    <dgm:pt modelId="{5EF10BCC-CF2E-4390-85AE-68061016BA9F}" type="pres">
      <dgm:prSet presAssocID="{12CB3FD2-4D73-4FDA-8BE2-0E580702D6C3}" presName="iconBgRect" presStyleLbl="bgShp" presStyleIdx="2" presStyleCnt="3"/>
      <dgm:spPr/>
    </dgm:pt>
    <dgm:pt modelId="{C0EEA70C-BC62-40F9-9390-1B01A88A8435}" type="pres">
      <dgm:prSet presAssocID="{12CB3FD2-4D73-4FDA-8BE2-0E580702D6C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6ACF967B-6B58-443C-86F8-3D8C8173184B}" type="pres">
      <dgm:prSet presAssocID="{12CB3FD2-4D73-4FDA-8BE2-0E580702D6C3}" presName="spaceRect" presStyleCnt="0"/>
      <dgm:spPr/>
    </dgm:pt>
    <dgm:pt modelId="{FEAB2054-9E4A-4C1C-AFC7-7C78CB51F24E}" type="pres">
      <dgm:prSet presAssocID="{12CB3FD2-4D73-4FDA-8BE2-0E580702D6C3}" presName="textRect" presStyleLbl="revTx" presStyleIdx="2" presStyleCnt="3" custScaleX="187551" custLinFactNeighborX="-1210" custLinFactNeighborY="-12559">
        <dgm:presLayoutVars>
          <dgm:chMax val="1"/>
          <dgm:chPref val="1"/>
        </dgm:presLayoutVars>
      </dgm:prSet>
      <dgm:spPr/>
    </dgm:pt>
  </dgm:ptLst>
  <dgm:cxnLst>
    <dgm:cxn modelId="{8F21480F-79FF-4CEF-B441-5121385ADA93}" srcId="{7203BBF4-F45C-4283-B10B-25FC5FFA49C8}" destId="{A74BD551-B93A-407C-84EB-A8152EDEB3E5}" srcOrd="1" destOrd="0" parTransId="{D1182973-5599-4B8F-8462-29875EF69DF8}" sibTransId="{EF9366D4-EBBC-487C-98EF-A21D4797E0E0}"/>
    <dgm:cxn modelId="{FDDF9715-89E0-4A22-8C77-14945EBB582D}" type="presOf" srcId="{7203BBF4-F45C-4283-B10B-25FC5FFA49C8}" destId="{15E459CB-F123-45AB-BBC7-37FD81AC436F}" srcOrd="0" destOrd="0" presId="urn:microsoft.com/office/officeart/2018/5/layout/IconCircleLabelList"/>
    <dgm:cxn modelId="{A2BBF356-8DE5-46B3-B888-043FF55F3ED2}" type="presOf" srcId="{265DF1E5-596D-44BD-A77C-3BC009AD4D2E}" destId="{61F84F28-78F2-4EAB-87D1-8836D79F256B}" srcOrd="0" destOrd="0" presId="urn:microsoft.com/office/officeart/2018/5/layout/IconCircleLabelList"/>
    <dgm:cxn modelId="{E2D3157D-42D2-4FDD-A151-1C8A50C34AAB}" type="presOf" srcId="{A74BD551-B93A-407C-84EB-A8152EDEB3E5}" destId="{C857A645-472B-4111-A9DD-53BD645D0FA7}" srcOrd="0" destOrd="0" presId="urn:microsoft.com/office/officeart/2018/5/layout/IconCircleLabelList"/>
    <dgm:cxn modelId="{8EDA0199-EE57-4D8F-80EE-994E98EC31D1}" type="presOf" srcId="{12CB3FD2-4D73-4FDA-8BE2-0E580702D6C3}" destId="{FEAB2054-9E4A-4C1C-AFC7-7C78CB51F24E}" srcOrd="0" destOrd="0" presId="urn:microsoft.com/office/officeart/2018/5/layout/IconCircleLabelList"/>
    <dgm:cxn modelId="{448945F1-5464-4875-B02D-96A54C8F6E8E}" srcId="{7203BBF4-F45C-4283-B10B-25FC5FFA49C8}" destId="{12CB3FD2-4D73-4FDA-8BE2-0E580702D6C3}" srcOrd="2" destOrd="0" parTransId="{30F8EC7D-9BDB-4F04-9C82-3A71000C7403}" sibTransId="{D87314B9-9C06-4927-A268-1E7FB0829A16}"/>
    <dgm:cxn modelId="{ED163CF8-00C1-4BE9-9DD5-79E59C12DB4E}" srcId="{7203BBF4-F45C-4283-B10B-25FC5FFA49C8}" destId="{265DF1E5-596D-44BD-A77C-3BC009AD4D2E}" srcOrd="0" destOrd="0" parTransId="{636A842C-9754-4906-A09A-02F6D9366873}" sibTransId="{836855F8-8E57-4E39-89A9-E0EEAB7B79F3}"/>
    <dgm:cxn modelId="{78AC29AA-81A9-4708-BAB7-341DE2D64C7D}" type="presParOf" srcId="{15E459CB-F123-45AB-BBC7-37FD81AC436F}" destId="{FC129500-8C70-40BF-B79D-6717FE06C389}" srcOrd="0" destOrd="0" presId="urn:microsoft.com/office/officeart/2018/5/layout/IconCircleLabelList"/>
    <dgm:cxn modelId="{EC40384E-DA5B-4728-A2EB-7A5A4B4D5EDC}" type="presParOf" srcId="{FC129500-8C70-40BF-B79D-6717FE06C389}" destId="{F85AAF5D-8C76-482F-BCBA-A98CEFF13A24}" srcOrd="0" destOrd="0" presId="urn:microsoft.com/office/officeart/2018/5/layout/IconCircleLabelList"/>
    <dgm:cxn modelId="{0BE153A8-C1C1-480E-A1F2-210C01B94EB3}" type="presParOf" srcId="{FC129500-8C70-40BF-B79D-6717FE06C389}" destId="{7CC37AC2-08FE-49CB-908E-772843956D36}" srcOrd="1" destOrd="0" presId="urn:microsoft.com/office/officeart/2018/5/layout/IconCircleLabelList"/>
    <dgm:cxn modelId="{CF9A94C1-E51B-454E-BAA1-672C7687A83E}" type="presParOf" srcId="{FC129500-8C70-40BF-B79D-6717FE06C389}" destId="{AB45FE42-D158-4F50-B606-F91E1288BF3A}" srcOrd="2" destOrd="0" presId="urn:microsoft.com/office/officeart/2018/5/layout/IconCircleLabelList"/>
    <dgm:cxn modelId="{67329B00-C1C3-466E-BE9E-B3815DCB422B}" type="presParOf" srcId="{FC129500-8C70-40BF-B79D-6717FE06C389}" destId="{61F84F28-78F2-4EAB-87D1-8836D79F256B}" srcOrd="3" destOrd="0" presId="urn:microsoft.com/office/officeart/2018/5/layout/IconCircleLabelList"/>
    <dgm:cxn modelId="{1FBF8988-D2B9-4B1F-87BE-4B86D270AB2C}" type="presParOf" srcId="{15E459CB-F123-45AB-BBC7-37FD81AC436F}" destId="{B428A080-1410-4FCC-84A8-B88C8D7C9C1D}" srcOrd="1" destOrd="0" presId="urn:microsoft.com/office/officeart/2018/5/layout/IconCircleLabelList"/>
    <dgm:cxn modelId="{89FAD1AD-AA94-48A5-A764-27BA8E810620}" type="presParOf" srcId="{15E459CB-F123-45AB-BBC7-37FD81AC436F}" destId="{C12419AB-23E3-42CE-B685-F71D39DEAA5B}" srcOrd="2" destOrd="0" presId="urn:microsoft.com/office/officeart/2018/5/layout/IconCircleLabelList"/>
    <dgm:cxn modelId="{6CCFF8E5-8091-45E1-A7F2-527723954760}" type="presParOf" srcId="{C12419AB-23E3-42CE-B685-F71D39DEAA5B}" destId="{ACA46A72-4CF0-4247-949C-67D62A970B37}" srcOrd="0" destOrd="0" presId="urn:microsoft.com/office/officeart/2018/5/layout/IconCircleLabelList"/>
    <dgm:cxn modelId="{DB1AC4A4-4C70-4977-9515-E0CB3B3B2072}" type="presParOf" srcId="{C12419AB-23E3-42CE-B685-F71D39DEAA5B}" destId="{F31FE90B-BFAB-455D-9B70-7D1D55042B0C}" srcOrd="1" destOrd="0" presId="urn:microsoft.com/office/officeart/2018/5/layout/IconCircleLabelList"/>
    <dgm:cxn modelId="{A7C8D969-50EE-4549-9DF0-79C4E6942894}" type="presParOf" srcId="{C12419AB-23E3-42CE-B685-F71D39DEAA5B}" destId="{ADB2E8E7-148E-4657-82A7-B03868921B29}" srcOrd="2" destOrd="0" presId="urn:microsoft.com/office/officeart/2018/5/layout/IconCircleLabelList"/>
    <dgm:cxn modelId="{EB5C2ADD-E0EC-4C52-9A95-7BFCE2D295E8}" type="presParOf" srcId="{C12419AB-23E3-42CE-B685-F71D39DEAA5B}" destId="{C857A645-472B-4111-A9DD-53BD645D0FA7}" srcOrd="3" destOrd="0" presId="urn:microsoft.com/office/officeart/2018/5/layout/IconCircleLabelList"/>
    <dgm:cxn modelId="{3D0BF04C-1570-4444-9CBE-1C5931A7FB61}" type="presParOf" srcId="{15E459CB-F123-45AB-BBC7-37FD81AC436F}" destId="{CA38105B-EC3C-4186-A97C-35DC72F85F9F}" srcOrd="3" destOrd="0" presId="urn:microsoft.com/office/officeart/2018/5/layout/IconCircleLabelList"/>
    <dgm:cxn modelId="{CFAFD4A9-6E35-4DCE-A909-8FC489BD930B}" type="presParOf" srcId="{15E459CB-F123-45AB-BBC7-37FD81AC436F}" destId="{A3A70707-7C6B-49E6-B6A6-1AC7C67A5368}" srcOrd="4" destOrd="0" presId="urn:microsoft.com/office/officeart/2018/5/layout/IconCircleLabelList"/>
    <dgm:cxn modelId="{E8066104-0EE0-431A-A7FF-BA72F529163E}" type="presParOf" srcId="{A3A70707-7C6B-49E6-B6A6-1AC7C67A5368}" destId="{5EF10BCC-CF2E-4390-85AE-68061016BA9F}" srcOrd="0" destOrd="0" presId="urn:microsoft.com/office/officeart/2018/5/layout/IconCircleLabelList"/>
    <dgm:cxn modelId="{2CBCD7FA-A1BD-4612-B4E9-345366831055}" type="presParOf" srcId="{A3A70707-7C6B-49E6-B6A6-1AC7C67A5368}" destId="{C0EEA70C-BC62-40F9-9390-1B01A88A8435}" srcOrd="1" destOrd="0" presId="urn:microsoft.com/office/officeart/2018/5/layout/IconCircleLabelList"/>
    <dgm:cxn modelId="{2B7DE969-8257-45A6-90E6-4A152BE73B05}" type="presParOf" srcId="{A3A70707-7C6B-49E6-B6A6-1AC7C67A5368}" destId="{6ACF967B-6B58-443C-86F8-3D8C8173184B}" srcOrd="2" destOrd="0" presId="urn:microsoft.com/office/officeart/2018/5/layout/IconCircleLabelList"/>
    <dgm:cxn modelId="{BAC2FAFE-18BF-41CA-A693-455C01EA15FF}" type="presParOf" srcId="{A3A70707-7C6B-49E6-B6A6-1AC7C67A5368}" destId="{FEAB2054-9E4A-4C1C-AFC7-7C78CB51F24E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5AAF5D-8C76-482F-BCBA-A98CEFF13A24}">
      <dsp:nvSpPr>
        <dsp:cNvPr id="0" name=""/>
        <dsp:cNvSpPr/>
      </dsp:nvSpPr>
      <dsp:spPr>
        <a:xfrm>
          <a:off x="637277" y="126294"/>
          <a:ext cx="1098000" cy="1098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C37AC2-08FE-49CB-908E-772843956D36}">
      <dsp:nvSpPr>
        <dsp:cNvPr id="0" name=""/>
        <dsp:cNvSpPr/>
      </dsp:nvSpPr>
      <dsp:spPr>
        <a:xfrm>
          <a:off x="871277" y="360294"/>
          <a:ext cx="630000" cy="63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F84F28-78F2-4EAB-87D1-8836D79F256B}">
      <dsp:nvSpPr>
        <dsp:cNvPr id="0" name=""/>
        <dsp:cNvSpPr/>
      </dsp:nvSpPr>
      <dsp:spPr>
        <a:xfrm>
          <a:off x="139586" y="1399145"/>
          <a:ext cx="2347362" cy="1093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400" kern="1200" dirty="0" err="1">
              <a:latin typeface="Meiryo" panose="020B0604030504040204" pitchFamily="34" charset="-128"/>
              <a:ea typeface="Meiryo" panose="020B0604030504040204" pitchFamily="34" charset="-128"/>
            </a:rPr>
            <a:t>時間を</a:t>
          </a:r>
          <a:br>
            <a:rPr lang="en-US" sz="2400" kern="1200" dirty="0">
              <a:latin typeface="Meiryo" panose="020B0604030504040204" pitchFamily="34" charset="-128"/>
              <a:ea typeface="Meiryo" panose="020B0604030504040204" pitchFamily="34" charset="-128"/>
            </a:rPr>
          </a:br>
          <a:r>
            <a:rPr lang="ja-JP" altLang="en-US" sz="2400" kern="1200" dirty="0">
              <a:latin typeface="Meiryo" panose="020B0604030504040204" pitchFamily="34" charset="-128"/>
              <a:ea typeface="Meiryo" panose="020B0604030504040204" pitchFamily="34" charset="-128"/>
            </a:rPr>
            <a:t>決め</a:t>
          </a:r>
          <a:r>
            <a:rPr lang="en-US" sz="2400" kern="1200" dirty="0" err="1">
              <a:latin typeface="Meiryo" panose="020B0604030504040204" pitchFamily="34" charset="-128"/>
              <a:ea typeface="Meiryo" panose="020B0604030504040204" pitchFamily="34" charset="-128"/>
            </a:rPr>
            <a:t>ましょう</a:t>
          </a:r>
          <a:endParaRPr lang="en-US" sz="2400" kern="1200" dirty="0">
            <a:latin typeface="Meiryo" panose="020B0604030504040204" pitchFamily="34" charset="-128"/>
            <a:ea typeface="Meiryo" panose="020B0604030504040204" pitchFamily="34" charset="-128"/>
          </a:endParaRPr>
        </a:p>
      </dsp:txBody>
      <dsp:txXfrm>
        <a:off x="139586" y="1399145"/>
        <a:ext cx="2347362" cy="1093473"/>
      </dsp:txXfrm>
    </dsp:sp>
    <dsp:sp modelId="{ACA46A72-4CF0-4247-949C-67D62A970B37}">
      <dsp:nvSpPr>
        <dsp:cNvPr id="0" name=""/>
        <dsp:cNvSpPr/>
      </dsp:nvSpPr>
      <dsp:spPr>
        <a:xfrm>
          <a:off x="3449984" y="126294"/>
          <a:ext cx="1098000" cy="1098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1FE90B-BFAB-455D-9B70-7D1D55042B0C}">
      <dsp:nvSpPr>
        <dsp:cNvPr id="0" name=""/>
        <dsp:cNvSpPr/>
      </dsp:nvSpPr>
      <dsp:spPr>
        <a:xfrm>
          <a:off x="3683984" y="360294"/>
          <a:ext cx="630000" cy="63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57A645-472B-4111-A9DD-53BD645D0FA7}">
      <dsp:nvSpPr>
        <dsp:cNvPr id="0" name=""/>
        <dsp:cNvSpPr/>
      </dsp:nvSpPr>
      <dsp:spPr>
        <a:xfrm>
          <a:off x="2674958" y="1428965"/>
          <a:ext cx="2648052" cy="1093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400" kern="1200" dirty="0" err="1">
              <a:latin typeface="Meiryo" panose="020B0604030504040204" pitchFamily="34" charset="-128"/>
              <a:ea typeface="Meiryo" panose="020B0604030504040204" pitchFamily="34" charset="-128"/>
            </a:rPr>
            <a:t>何をしている</a:t>
          </a:r>
          <a:r>
            <a:rPr lang="ja-JP" altLang="en-US" sz="2400" kern="1200" dirty="0">
              <a:latin typeface="Meiryo" panose="020B0604030504040204" pitchFamily="34" charset="-128"/>
              <a:ea typeface="Meiryo" panose="020B0604030504040204" pitchFamily="34" charset="-128"/>
            </a:rPr>
            <a:t>時</a:t>
          </a:r>
          <a:r>
            <a:rPr lang="en-US" sz="2400" kern="1200" dirty="0" err="1">
              <a:latin typeface="Meiryo" panose="020B0604030504040204" pitchFamily="34" charset="-128"/>
              <a:ea typeface="Meiryo" panose="020B0604030504040204" pitchFamily="34" charset="-128"/>
            </a:rPr>
            <a:t>は使いませんか</a:t>
          </a:r>
          <a:endParaRPr lang="en-US" sz="2400" kern="1200" dirty="0">
            <a:latin typeface="Meiryo" panose="020B0604030504040204" pitchFamily="34" charset="-128"/>
            <a:ea typeface="Meiryo" panose="020B0604030504040204" pitchFamily="34" charset="-128"/>
          </a:endParaRPr>
        </a:p>
      </dsp:txBody>
      <dsp:txXfrm>
        <a:off x="2674958" y="1428965"/>
        <a:ext cx="2648052" cy="1093473"/>
      </dsp:txXfrm>
    </dsp:sp>
    <dsp:sp modelId="{5EF10BCC-CF2E-4390-85AE-68061016BA9F}">
      <dsp:nvSpPr>
        <dsp:cNvPr id="0" name=""/>
        <dsp:cNvSpPr/>
      </dsp:nvSpPr>
      <dsp:spPr>
        <a:xfrm>
          <a:off x="6776969" y="126294"/>
          <a:ext cx="1098000" cy="10980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EEA70C-BC62-40F9-9390-1B01A88A8435}">
      <dsp:nvSpPr>
        <dsp:cNvPr id="0" name=""/>
        <dsp:cNvSpPr/>
      </dsp:nvSpPr>
      <dsp:spPr>
        <a:xfrm>
          <a:off x="7010969" y="360294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AB2054-9E4A-4C1C-AFC7-7C78CB51F24E}">
      <dsp:nvSpPr>
        <dsp:cNvPr id="0" name=""/>
        <dsp:cNvSpPr/>
      </dsp:nvSpPr>
      <dsp:spPr>
        <a:xfrm>
          <a:off x="5616230" y="1428965"/>
          <a:ext cx="3375918" cy="1093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400" kern="1200" dirty="0" err="1">
              <a:latin typeface="Meiryo" panose="020B0604030504040204" pitchFamily="34" charset="-128"/>
              <a:ea typeface="Meiryo" panose="020B0604030504040204" pitchFamily="34" charset="-128"/>
            </a:rPr>
            <a:t>時間を守るための</a:t>
          </a:r>
          <a:br>
            <a:rPr lang="en-US" sz="2400" kern="1200" dirty="0">
              <a:latin typeface="Meiryo" panose="020B0604030504040204" pitchFamily="34" charset="-128"/>
              <a:ea typeface="Meiryo" panose="020B0604030504040204" pitchFamily="34" charset="-128"/>
            </a:rPr>
          </a:br>
          <a:r>
            <a:rPr lang="en-US" sz="2400" kern="1200" dirty="0" err="1">
              <a:latin typeface="Meiryo" panose="020B0604030504040204" pitchFamily="34" charset="-128"/>
              <a:ea typeface="Meiryo" panose="020B0604030504040204" pitchFamily="34" charset="-128"/>
            </a:rPr>
            <a:t>くふうを考えましょう</a:t>
          </a:r>
          <a:endParaRPr lang="en-US" sz="2400" kern="1200" dirty="0">
            <a:latin typeface="Meiryo" panose="020B0604030504040204" pitchFamily="34" charset="-128"/>
            <a:ea typeface="Meiryo" panose="020B0604030504040204" pitchFamily="34" charset="-128"/>
          </a:endParaRPr>
        </a:p>
      </dsp:txBody>
      <dsp:txXfrm>
        <a:off x="5616230" y="1428965"/>
        <a:ext cx="3375918" cy="10934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8A7C8-AD31-A04B-9902-2AC24980DB28}" type="datetimeFigureOut">
              <a:rPr kumimoji="1" lang="ja-JP" altLang="en-US" smtClean="0"/>
              <a:t>2019/11/21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5258D-13D0-7A46-90D3-CF106D042F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6917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085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7564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160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16936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6998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ja-JP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7256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63427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2789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33BB5-D17F-4747-AA6C-68433C156010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実践事例１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01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2BC4-7C9E-4A22-AF95-856CF30B30AA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実践事例１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735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D0696-8B3F-438D-909A-81EF5CF8DD20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実践事例１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466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D709-FF3F-443B-B35E-0469EFAD1682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実践事例１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330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B3F7-47F0-400B-96C7-FE7C8ADF4075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実践事例１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35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0028-C18D-4C5C-A577-4417158BBB2A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実践事例１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436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C136C-27E7-4965-A29C-A508507D4F77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実践事例１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206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84E-1E5C-46D3-A9DE-2BFAC704828A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実践事例１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955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94949" y="6307727"/>
            <a:ext cx="365760" cy="365760"/>
          </a:xfrm>
        </p:spPr>
        <p:txBody>
          <a:bodyPr/>
          <a:lstStyle>
            <a:lvl1pPr>
              <a:defRPr sz="1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89A4B2F1-EF75-4E98-8D34-D7EA2A4FB9F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229" y="-1"/>
            <a:ext cx="8229600" cy="1273259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 userDrawn="1"/>
        </p:nvSpPr>
        <p:spPr>
          <a:xfrm>
            <a:off x="269421" y="367393"/>
            <a:ext cx="4482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動画サイトを見るときは</a:t>
            </a:r>
          </a:p>
        </p:txBody>
      </p:sp>
    </p:spTree>
    <p:extLst>
      <p:ext uri="{BB962C8B-B14F-4D97-AF65-F5344CB8AC3E}">
        <p14:creationId xmlns:p14="http://schemas.microsoft.com/office/powerpoint/2010/main" val="3247190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BC141-3057-4B4B-809F-F5304DC03CBE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ja-JP" altLang="en-US"/>
              <a:t>情報モラルの授業　実践事例１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187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6858000"/>
          </a:xfrm>
          <a:solidFill>
            <a:schemeClr val="bg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14FFB78C-92A4-485C-BD83-3335CEC739FB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ja-JP" altLang="en-US"/>
              <a:t>情報モラルの授業　実践事例１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08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6045" y="964692"/>
            <a:ext cx="5937755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AF4672E-3248-49C8-8F4C-A9E3F37E06A3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ja-JP" altLang="en-US"/>
              <a:t>情報モラルの授業　実践事例１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226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26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1D1222-2F26-AA4D-A8F0-A298F9F65328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210028" y="2487613"/>
            <a:ext cx="6940550" cy="1646237"/>
          </a:xfrm>
        </p:spPr>
        <p:txBody>
          <a:bodyPr>
            <a:normAutofit/>
          </a:bodyPr>
          <a:lstStyle/>
          <a:p>
            <a:r>
              <a:rPr lang="ja-JP" altLang="en-US" sz="3600" dirty="0">
                <a:latin typeface="+mj-ea"/>
              </a:rPr>
              <a:t>動画サイトを見るときは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9382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0A3550-064D-AF46-95FF-EC686E444B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55687" y="1211821"/>
            <a:ext cx="6915150" cy="1827212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Autofit/>
          </a:bodyPr>
          <a:lstStyle/>
          <a:p>
            <a:r>
              <a:rPr lang="ja-JP" altLang="en-US" sz="36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動画サイトを見るときは</a:t>
            </a:r>
            <a:br>
              <a:rPr lang="en-US" altLang="ja-JP" sz="36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36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どのような使い方をしますか</a:t>
            </a:r>
          </a:p>
        </p:txBody>
      </p:sp>
      <p:graphicFrame>
        <p:nvGraphicFramePr>
          <p:cNvPr id="5" name="コンテンツ プレースホルダー 2">
            <a:extLst>
              <a:ext uri="{FF2B5EF4-FFF2-40B4-BE49-F238E27FC236}">
                <a16:creationId xmlns:a16="http://schemas.microsoft.com/office/drawing/2014/main" id="{73469D6A-5F22-4B8B-96AF-85E40F0BB6BC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64439169"/>
              </p:ext>
            </p:extLst>
          </p:nvPr>
        </p:nvGraphicFramePr>
        <p:xfrm>
          <a:off x="0" y="3270091"/>
          <a:ext cx="9026525" cy="2786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1B1C43F-5A58-E947-9FA0-721185C688A9}"/>
              </a:ext>
            </a:extLst>
          </p:cNvPr>
          <p:cNvSpPr txBox="1"/>
          <p:nvPr/>
        </p:nvSpPr>
        <p:spPr>
          <a:xfrm>
            <a:off x="1959757" y="6046117"/>
            <a:ext cx="4955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ワークシートに書きましょう。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268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85AAF5D-8C76-482F-BCBA-A98CEFF13A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F85AAF5D-8C76-482F-BCBA-A98CEFF13A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CC37AC2-08FE-49CB-908E-772843956D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graphicEl>
                                              <a:dgm id="{7CC37AC2-08FE-49CB-908E-772843956D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1F84F28-78F2-4EAB-87D1-8836D79F25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graphicEl>
                                              <a:dgm id="{61F84F28-78F2-4EAB-87D1-8836D79F25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CA46A72-4CF0-4247-949C-67D62A970B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>
                                            <p:graphicEl>
                                              <a:dgm id="{ACA46A72-4CF0-4247-949C-67D62A970B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31FE90B-BFAB-455D-9B70-7D1D55042B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>
                                            <p:graphicEl>
                                              <a:dgm id="{F31FE90B-BFAB-455D-9B70-7D1D55042B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857A645-472B-4111-A9DD-53BD645D0F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>
                                            <p:graphicEl>
                                              <a:dgm id="{C857A645-472B-4111-A9DD-53BD645D0F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0EEA70C-BC62-40F9-9390-1B01A88A84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">
                                            <p:graphicEl>
                                              <a:dgm id="{C0EEA70C-BC62-40F9-9390-1B01A88A84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EF10BCC-CF2E-4390-85AE-68061016BA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dgm id="{5EF10BCC-CF2E-4390-85AE-68061016BA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AB2054-9E4A-4C1C-AFC7-7C78CB51F2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">
                                            <p:graphicEl>
                                              <a:dgm id="{FEAB2054-9E4A-4C1C-AFC7-7C78CB51F2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3F0852-3C08-A441-BD22-2B8D9D26E6B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2552" y="1593908"/>
            <a:ext cx="7469188" cy="4489450"/>
          </a:xfrm>
        </p:spPr>
        <p:txBody>
          <a:bodyPr vert="horz" lIns="205740" tIns="137160" rIns="205740" bIns="137160" rtlCol="0" anchor="ctr" anchorCtr="1">
            <a:noAutofit/>
          </a:bodyPr>
          <a:lstStyle/>
          <a:p>
            <a:pPr algn="l"/>
            <a:r>
              <a:rPr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スマホもタブレットもゲーム機も</a:t>
            </a:r>
            <a:br>
              <a:rPr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よい</a:t>
            </a:r>
            <a:r>
              <a:rPr lang="ja-JP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使い</a:t>
            </a:r>
            <a:r>
              <a:rPr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方</a:t>
            </a:r>
            <a:r>
              <a:rPr lang="ja-JP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をすれば</a:t>
            </a:r>
            <a:r>
              <a:rPr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、</a:t>
            </a:r>
            <a:br>
              <a:rPr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もっと楽しむことができます</a:t>
            </a:r>
            <a:r>
              <a:rPr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br>
              <a:rPr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br>
              <a:rPr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これからも</a:t>
            </a:r>
            <a:r>
              <a:rPr lang="ja-JP" altLang="en-US" sz="4000" dirty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よい使い方</a:t>
            </a:r>
            <a:r>
              <a:rPr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を</a:t>
            </a:r>
            <a:br>
              <a:rPr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考えながら使いましょう。</a:t>
            </a:r>
            <a:endParaRPr lang="ja-JP" altLang="en-US" sz="27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927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クリップアート が含まれている画像&#10;&#10;自動的に生成された説明">
            <a:extLst>
              <a:ext uri="{FF2B5EF4-FFF2-40B4-BE49-F238E27FC236}">
                <a16:creationId xmlns:a16="http://schemas.microsoft.com/office/drawing/2014/main" id="{B773562E-D37E-FA4E-821A-39FDD5B16C2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264348"/>
            <a:ext cx="4144141" cy="336773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BF8D49AC-4A2B-BF43-B574-9D66D2A5582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5335399" y="10"/>
            <a:ext cx="3808602" cy="4949714"/>
          </a:xfrm>
          <a:prstGeom prst="rect">
            <a:avLst/>
          </a:prstGeom>
        </p:spPr>
      </p:pic>
      <p:sp>
        <p:nvSpPr>
          <p:cNvPr id="5" name="タイトル 4">
            <a:extLst>
              <a:ext uri="{FF2B5EF4-FFF2-40B4-BE49-F238E27FC236}">
                <a16:creationId xmlns:a16="http://schemas.microsoft.com/office/drawing/2014/main" id="{113E3CBD-1165-B944-A25E-886F187FE79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75409" y="4572000"/>
            <a:ext cx="7585075" cy="2033588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ワークシートは持ち帰り、</a:t>
            </a:r>
            <a:br>
              <a:rPr lang="en-US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家ぞくに学んだことをつたえて、</a:t>
            </a:r>
            <a:br>
              <a:rPr lang="en-US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感想を書いてもらいましょう。</a:t>
            </a:r>
            <a:endParaRPr kumimoji="1" lang="en-US" altLang="ja-JP" sz="32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541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1E4EFB-FA09-1B47-A3BB-CFC8EE4DE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7637" y="2397211"/>
            <a:ext cx="8330192" cy="1672281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wrap="square" lIns="360000">
            <a:normAutofit/>
          </a:bodyPr>
          <a:lstStyle/>
          <a:p>
            <a:r>
              <a:rPr lang="ja-JP" altLang="en-US" sz="3600" dirty="0">
                <a:latin typeface="+mj-ea"/>
              </a:rPr>
              <a:t>お話を聞いて考えましょう。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098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1DC71F-009A-7D48-8663-7C318BBE842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30024" y="837514"/>
            <a:ext cx="8630685" cy="1643749"/>
          </a:xfrm>
        </p:spPr>
        <p:txBody>
          <a:bodyPr>
            <a:noAutofit/>
          </a:bodyPr>
          <a:lstStyle/>
          <a:p>
            <a:pPr algn="l"/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ミクシくんは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３年生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です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サイトが大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す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きです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家族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から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タブレットをか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りて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見て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います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endParaRPr lang="ja-JP" altLang="en-US" sz="28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8" name="コンテンツ プレースホルダー 7" descr="クイーン が含まれている画像&#10;&#10;自動的に生成された説明">
            <a:extLst>
              <a:ext uri="{FF2B5EF4-FFF2-40B4-BE49-F238E27FC236}">
                <a16:creationId xmlns:a16="http://schemas.microsoft.com/office/drawing/2014/main" id="{DAC02315-A03D-2D4E-AF4A-882E4429332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539995"/>
            <a:ext cx="2144713" cy="2163762"/>
          </a:xfrm>
        </p:spPr>
      </p:pic>
      <p:sp>
        <p:nvSpPr>
          <p:cNvPr id="6" name="角丸四角形吹き出し 5">
            <a:extLst>
              <a:ext uri="{FF2B5EF4-FFF2-40B4-BE49-F238E27FC236}">
                <a16:creationId xmlns:a16="http://schemas.microsoft.com/office/drawing/2014/main" id="{B7746909-0DD3-4049-8FB8-F3F8530ED374}"/>
              </a:ext>
            </a:extLst>
          </p:cNvPr>
          <p:cNvSpPr/>
          <p:nvPr/>
        </p:nvSpPr>
        <p:spPr>
          <a:xfrm>
            <a:off x="2566608" y="2643188"/>
            <a:ext cx="6381449" cy="3593020"/>
          </a:xfrm>
          <a:prstGeom prst="wedgeRoundRectCallout">
            <a:avLst>
              <a:gd name="adj1" fmla="val -60220"/>
              <a:gd name="adj2" fmla="val 17706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宿題</a:t>
            </a:r>
            <a:r>
              <a:rPr lang="ja-JP" altLang="ja-JP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</a:t>
            </a:r>
            <a:r>
              <a:rPr lang="ja-JP" altLang="en-US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して、時間を</a:t>
            </a:r>
            <a:r>
              <a:rPr lang="en-US" altLang="ja-JP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30</a:t>
            </a:r>
            <a:r>
              <a:rPr lang="ja-JP" altLang="en-US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分</a:t>
            </a:r>
            <a:r>
              <a:rPr lang="ja-JP" altLang="ja-JP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と</a:t>
            </a:r>
            <a:r>
              <a:rPr lang="ja-JP" altLang="en-US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決めて</a:t>
            </a:r>
            <a:endParaRPr lang="en-US" altLang="ja-JP" sz="2800" dirty="0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lang="ja-JP" altLang="ja-JP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</a:t>
            </a:r>
            <a:r>
              <a:rPr lang="ja-JP" altLang="en-US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見</a:t>
            </a:r>
            <a:r>
              <a:rPr lang="ja-JP" altLang="ja-JP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ました</a:t>
            </a:r>
            <a:r>
              <a:rPr lang="ja-JP" altLang="en-US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br>
              <a:rPr lang="en-US" altLang="ja-JP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こわい動画</a:t>
            </a:r>
            <a:r>
              <a:rPr lang="ja-JP" altLang="ja-JP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が出て</a:t>
            </a:r>
            <a:r>
              <a:rPr lang="ja-JP" altLang="en-US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きたときは</a:t>
            </a:r>
            <a:br>
              <a:rPr lang="en-US" altLang="ja-JP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家族</a:t>
            </a:r>
            <a:r>
              <a:rPr lang="ja-JP" altLang="ja-JP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に</a:t>
            </a:r>
            <a:r>
              <a:rPr lang="ja-JP" altLang="en-US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画面</a:t>
            </a:r>
            <a:r>
              <a:rPr lang="ja-JP" altLang="ja-JP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を見せました</a:t>
            </a:r>
            <a:r>
              <a:rPr lang="ja-JP" altLang="en-US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br>
              <a:rPr lang="en-US" altLang="ja-JP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br>
              <a:rPr lang="en-US" altLang="ja-JP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30</a:t>
            </a:r>
            <a:r>
              <a:rPr lang="ja-JP" altLang="en-US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分たち</a:t>
            </a:r>
            <a:r>
              <a:rPr lang="ja-JP" altLang="ja-JP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ました</a:t>
            </a:r>
            <a:r>
              <a:rPr lang="ja-JP" altLang="en-US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r>
              <a:rPr lang="ja-JP" altLang="ja-JP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タブレットを</a:t>
            </a:r>
            <a:endParaRPr lang="en-US" altLang="ja-JP" sz="2800" dirty="0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家族</a:t>
            </a:r>
            <a:r>
              <a:rPr lang="ja-JP" altLang="ja-JP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に</a:t>
            </a:r>
            <a:r>
              <a:rPr lang="ja-JP" altLang="en-US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返し</a:t>
            </a:r>
            <a:r>
              <a:rPr lang="ja-JP" altLang="ja-JP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ました</a:t>
            </a:r>
            <a:r>
              <a:rPr lang="ja-JP" altLang="en-US" sz="28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endParaRPr kumimoji="1" lang="ja-JP" altLang="en-US" sz="2800" dirty="0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717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クイーン が含まれている画像&#10;&#10;自動的に生成された説明">
            <a:extLst>
              <a:ext uri="{FF2B5EF4-FFF2-40B4-BE49-F238E27FC236}">
                <a16:creationId xmlns:a16="http://schemas.microsoft.com/office/drawing/2014/main" id="{51DA513D-353A-DB47-BA87-2C6DB4585E2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68891"/>
            <a:ext cx="7206123" cy="5404596"/>
          </a:xfrm>
          <a:prstGeom prst="rect">
            <a:avLst/>
          </a:prstGeom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FA74657E-CC61-FB45-9BC0-2E46EFCC9268}"/>
              </a:ext>
            </a:extLst>
          </p:cNvPr>
          <p:cNvSpPr txBox="1">
            <a:spLocks/>
          </p:cNvSpPr>
          <p:nvPr/>
        </p:nvSpPr>
        <p:spPr>
          <a:xfrm>
            <a:off x="133538" y="4274622"/>
            <a:ext cx="7800109" cy="2398865"/>
          </a:xfrm>
          <a:prstGeom prst="rect">
            <a:avLst/>
          </a:prstGeom>
          <a:solidFill>
            <a:schemeClr val="bg1">
              <a:alpha val="90000"/>
            </a:schemeClr>
          </a:solidFill>
          <a:ln w="279400" cap="sq" cmpd="thinThick">
            <a:solidFill>
              <a:schemeClr val="bg1">
                <a:alpha val="90000"/>
              </a:schemeClr>
            </a:solidFill>
            <a:miter lim="800000"/>
          </a:ln>
        </p:spPr>
        <p:txBody>
          <a:bodyPr vert="horz" lIns="182880" tIns="182880" rIns="182880" bIns="18288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ミクシくんの使い方を聞いて、</a:t>
            </a:r>
            <a:br>
              <a:rPr lang="en-US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よい使い方だと思ったことを</a:t>
            </a:r>
            <a:br>
              <a:rPr lang="en-US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発表しましょう。</a:t>
            </a:r>
            <a:br>
              <a:rPr lang="en-US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なぜ、そう思ったのですか。 </a:t>
            </a:r>
            <a:endParaRPr lang="en-US" altLang="ja-JP" sz="32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936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4D751A-ACC6-9A49-94ED-F855C7571E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7708" y="1566176"/>
            <a:ext cx="3116263" cy="2173287"/>
          </a:xfrm>
        </p:spPr>
        <p:txBody>
          <a:bodyPr vert="horz" lIns="205740" tIns="137160" rIns="205740" bIns="137160" rtlCol="0" anchor="ctr" anchorCtr="1">
            <a:noAutofit/>
          </a:bodyPr>
          <a:lstStyle/>
          <a:p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みなさんは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どのような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よい使い方を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しますか。</a:t>
            </a:r>
            <a:endParaRPr lang="en-US" altLang="ja-JP" sz="2800" dirty="0">
              <a:solidFill>
                <a:srgbClr val="26262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3" name="コンテンツ プレースホルダー 7">
            <a:extLst>
              <a:ext uri="{FF2B5EF4-FFF2-40B4-BE49-F238E27FC236}">
                <a16:creationId xmlns:a16="http://schemas.microsoft.com/office/drawing/2014/main" id="{26AC09F3-5B95-8446-9852-83FFEEA8254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3490722" y="1079683"/>
            <a:ext cx="5653278" cy="5143493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DB9F4CB-9550-4A43-9AF8-0D42EFD56050}"/>
              </a:ext>
            </a:extLst>
          </p:cNvPr>
          <p:cNvSpPr txBox="1"/>
          <p:nvPr/>
        </p:nvSpPr>
        <p:spPr>
          <a:xfrm>
            <a:off x="654724" y="4929693"/>
            <a:ext cx="23391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Meiryo" panose="020B0604030504040204" pitchFamily="34" charset="-128"/>
                <a:ea typeface="Meiryo" panose="020B0604030504040204" pitchFamily="34" charset="-128"/>
              </a:rPr>
              <a:t>ワークシートに</a:t>
            </a:r>
            <a:br>
              <a:rPr kumimoji="1" lang="en-US" altLang="ja-JP" sz="24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1" lang="ja-JP" altLang="en-US" sz="2400" dirty="0">
                <a:latin typeface="Meiryo" panose="020B0604030504040204" pitchFamily="34" charset="-128"/>
                <a:ea typeface="Meiryo" panose="020B0604030504040204" pitchFamily="34" charset="-128"/>
              </a:rPr>
              <a:t>書きましょう。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760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066A2D-1C69-E14F-A2A0-F7CCF5D763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739900"/>
            <a:ext cx="4041775" cy="4451350"/>
          </a:xfrm>
        </p:spPr>
        <p:txBody>
          <a:bodyPr vert="horz" lIns="360000" tIns="137160" rIns="36000" bIns="137160" rtlCol="0" anchor="ctr" anchorCtr="1">
            <a:noAutofit/>
          </a:bodyPr>
          <a:lstStyle/>
          <a:p>
            <a:pPr algn="l"/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時間がわかるように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くふうしていますか。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スマホやタブレットを見る場所を決めていますか。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しなければいけないことは、いつしていますか。 </a:t>
            </a:r>
            <a:endParaRPr lang="en-US" altLang="ja-JP" sz="2800" dirty="0">
              <a:solidFill>
                <a:srgbClr val="26262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5" name="図 4" descr="ベクトル グラフィックス, おもちゃ が含まれている画像&#10;&#10;自動的に生成された説明">
            <a:extLst>
              <a:ext uri="{FF2B5EF4-FFF2-40B4-BE49-F238E27FC236}">
                <a16:creationId xmlns:a16="http://schemas.microsoft.com/office/drawing/2014/main" id="{53E9BBEF-0F7E-3741-B62E-46FDAF513F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4572001" y="857257"/>
            <a:ext cx="4571999" cy="5143493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605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4">
            <a:extLst>
              <a:ext uri="{FF2B5EF4-FFF2-40B4-BE49-F238E27FC236}">
                <a16:creationId xmlns:a16="http://schemas.microsoft.com/office/drawing/2014/main" id="{0F15204A-10E2-564D-A29B-473D536DB5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867178"/>
            <a:ext cx="9143980" cy="457199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D8EA74F2-0C78-114C-ABBC-3F67388169A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1" y="4734428"/>
            <a:ext cx="8229601" cy="2079625"/>
          </a:xfrm>
        </p:spPr>
        <p:txBody>
          <a:bodyPr vert="horz" lIns="274320" tIns="182880" rIns="274320" bIns="182880" rtlCol="0" anchor="ctr" anchorCtr="1">
            <a:noAutofit/>
          </a:bodyPr>
          <a:lstStyle/>
          <a:p>
            <a:pPr marL="0" indent="0"/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時間を決めないでネットやゲームで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長い時間遊んでいると、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ネットいぞんになり、体や心にいろいろな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こまったことが起きることがあります。</a:t>
            </a:r>
            <a:endParaRPr kumimoji="1" lang="en-US" altLang="ja-JP" sz="2800" dirty="0">
              <a:solidFill>
                <a:srgbClr val="26262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373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0C3278-DDC6-0B45-AD9E-84CCD1232E8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1" y="1389063"/>
            <a:ext cx="4386263" cy="4079875"/>
          </a:xfrm>
        </p:spPr>
        <p:txBody>
          <a:bodyPr vert="horz" lIns="324000" tIns="182880" rIns="180000" bIns="182880" rtlCol="0" anchor="ctr" anchorCtr="1">
            <a:noAutofit/>
          </a:bodyPr>
          <a:lstStyle/>
          <a:p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ネットやゲームを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やめられなくなり、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ごはんを食べることや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ねむることより、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ネットやゲームを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したいと思うように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なることもあります。</a:t>
            </a:r>
            <a:endParaRPr kumimoji="1" lang="en-US" altLang="ja-JP" sz="2800" dirty="0">
              <a:solidFill>
                <a:srgbClr val="26262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5C9306B5-5EFB-2F46-A8EE-3C01748C7085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172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799C3D5-7D55-4046-808C-F290F456D6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37536" y="1758942"/>
            <a:ext cx="2624148" cy="3498858"/>
            <a:chOff x="316714" y="1758942"/>
            <a:chExt cx="3498864" cy="349885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59D8741-EAD6-41B1-A882-70D70FC358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6714" y="1758942"/>
              <a:ext cx="3498864" cy="3498858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4000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5444F36-3103-4D11-A25F-C054D4606D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01813" y="1944040"/>
              <a:ext cx="3128667" cy="312866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EEC688C-8AE9-C446-9358-D873B1A27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pPr defTabSz="685800">
              <a:lnSpc>
                <a:spcPct val="90000"/>
              </a:lnSpc>
              <a:spcAft>
                <a:spcPts val="600"/>
              </a:spcAft>
            </a:pPr>
            <a:fld id="{7936050E-9D33-427A-BD3B-7D55570C82A5}" type="slidenum">
              <a:rPr kumimoji="1" lang="ja-JP" altLang="en-US" smtClean="0">
                <a:ln w="0"/>
                <a:solidFill>
                  <a:schemeClr val="bg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pPr defTabSz="685800">
                <a:lnSpc>
                  <a:spcPct val="90000"/>
                </a:lnSpc>
                <a:spcAft>
                  <a:spcPts val="600"/>
                </a:spcAft>
              </a:pPr>
              <a:t>9</a:t>
            </a:fld>
            <a:endParaRPr kumimoji="1" lang="ja-JP" altLang="en-US" dirty="0">
              <a:ln w="0"/>
              <a:solidFill>
                <a:schemeClr val="bg1"/>
              </a:solidFill>
              <a:latin typeface="メイリオ" panose="020B0604030504040204" pitchFamily="34" charset="-128"/>
              <a:ea typeface="メイリオ" panose="020B0604030504040204" pitchFamily="34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3B8F6D-5B55-324F-B74B-DEA2E75BD92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3150951" y="1891121"/>
            <a:ext cx="5719580" cy="3660294"/>
          </a:xfrm>
        </p:spPr>
        <p:txBody>
          <a:bodyPr anchor="ctr">
            <a:normAutofit fontScale="92500"/>
          </a:bodyPr>
          <a:lstStyle/>
          <a:p>
            <a:pPr eaLnBrk="1" hangingPunct="1">
              <a:buFont typeface="Arial" charset="0"/>
              <a:buChar char="•"/>
              <a:defRPr/>
            </a:pP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毎日２時間以上つづけて動画サイトを見たりゲームをしている。</a:t>
            </a:r>
            <a:endParaRPr lang="en-US" altLang="ja-JP" sz="28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ネットを見たり、ゲームをしていない時に、イライラしたり、ふあんな気持ちになる。</a:t>
            </a:r>
            <a:endParaRPr lang="en-US" altLang="ja-JP" sz="28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やめたい時に、すぐにやめられない。</a:t>
            </a:r>
            <a:endParaRPr lang="en-US" altLang="ja-JP" sz="28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使ってはいけない時にも、ついつい使ってしまう。</a:t>
            </a:r>
            <a:endParaRPr lang="en-US" altLang="ja-JP" sz="28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5FDB606-9060-6E4D-8743-76C4413A2DDB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02414" y="2721573"/>
            <a:ext cx="2894392" cy="1646237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ja-JP" altLang="en-US" sz="280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２つ以上</a:t>
            </a:r>
            <a:br>
              <a:rPr lang="en-US" altLang="ja-JP" sz="240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40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当てはまったら</a:t>
            </a:r>
            <a:br>
              <a:rPr lang="en-US" altLang="ja-JP" sz="240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気をつけて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025016" y="1873242"/>
            <a:ext cx="73038" cy="3565533"/>
          </a:xfrm>
          <a:prstGeom prst="rect">
            <a:avLst/>
          </a:prstGeom>
          <a:blipFill>
            <a:blip r:embed="rId4">
              <a:alphaModFix amt="85000"/>
            </a:blip>
            <a:tile tx="0" ty="-717550" sx="92000" sy="89000" flip="xy" algn="ctr"/>
          </a:blip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930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パーセル">
  <a:themeElements>
    <a:clrScheme name="パーセル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パーセル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パーセル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kyozai_temp" id="{1EA70122-DF18-43CA-897E-7C9D0C7EFB19}" vid="{7BC03B34-28CC-4299-8E43-4377ED9446CF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759</TotalTime>
  <Words>384</Words>
  <Application>Microsoft Office PowerPoint</Application>
  <PresentationFormat>画面に合わせる (4:3)</PresentationFormat>
  <Paragraphs>44</Paragraphs>
  <Slides>12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1" baseType="lpstr">
      <vt:lpstr>HGｺﾞｼｯｸE</vt:lpstr>
      <vt:lpstr>メイリオ</vt:lpstr>
      <vt:lpstr>メイリオ</vt:lpstr>
      <vt:lpstr>游ゴシック</vt:lpstr>
      <vt:lpstr>Arial</vt:lpstr>
      <vt:lpstr>Calibri</vt:lpstr>
      <vt:lpstr>Gill Sans MT</vt:lpstr>
      <vt:lpstr>Rockwell Extra Bold</vt:lpstr>
      <vt:lpstr>パーセル</vt:lpstr>
      <vt:lpstr>動画サイトを見るときは</vt:lpstr>
      <vt:lpstr>お話を聞いて考えましょう。</vt:lpstr>
      <vt:lpstr>ミクシくんは３年生です。 動画サイトが大すきです。 家族からタブレットをかりて見ています。 </vt:lpstr>
      <vt:lpstr>PowerPoint プレゼンテーション</vt:lpstr>
      <vt:lpstr>みなさんは どのような よい使い方を しますか。</vt:lpstr>
      <vt:lpstr>時間がわかるように くふうしていますか。  スマホやタブレットを見る場所を決めていますか。  しなければいけないことは、いつしていますか。 </vt:lpstr>
      <vt:lpstr>時間を決めないでネットやゲームで 長い時間遊んでいると、 ネットいぞんになり、体や心にいろいろな こまったことが起きることがあります。</vt:lpstr>
      <vt:lpstr>ネットやゲームを やめられなくなり、 ごはんを食べることや ねむることより、 ネットやゲームを したいと思うように なることもあります。</vt:lpstr>
      <vt:lpstr>２つ以上 当てはまったら 気をつけて</vt:lpstr>
      <vt:lpstr>動画サイトを見るときは どのような使い方をしますか</vt:lpstr>
      <vt:lpstr>スマホもタブレットもゲーム機も よい使い方をすれば、 もっと楽しむことができます。  これからもよい使い方を 考えながら使いましょう。</vt:lpstr>
      <vt:lpstr>ワークシートは持ち帰り、 家ぞくに学んだことをつたえて、 感想を書いてもらいましょう。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動画サイトを見るときは</dc:title>
  <dc:creator>今度 珠美</dc:creator>
  <cp:lastModifiedBy>大戸 英樹</cp:lastModifiedBy>
  <cp:revision>63</cp:revision>
  <dcterms:created xsi:type="dcterms:W3CDTF">2019-05-30T06:53:55Z</dcterms:created>
  <dcterms:modified xsi:type="dcterms:W3CDTF">2019-11-21T02:25:56Z</dcterms:modified>
</cp:coreProperties>
</file>