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4" r:id="rId1"/>
  </p:sldMasterIdLst>
  <p:notesMasterIdLst>
    <p:notesMasterId r:id="rId15"/>
  </p:notesMasterIdLst>
  <p:sldIdLst>
    <p:sldId id="256" r:id="rId2"/>
    <p:sldId id="258" r:id="rId3"/>
    <p:sldId id="257" r:id="rId4"/>
    <p:sldId id="259" r:id="rId5"/>
    <p:sldId id="269" r:id="rId6"/>
    <p:sldId id="261" r:id="rId7"/>
    <p:sldId id="262" r:id="rId8"/>
    <p:sldId id="264" r:id="rId9"/>
    <p:sldId id="263"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721"/>
    <p:restoredTop sz="96429" autoAdjust="0"/>
  </p:normalViewPr>
  <p:slideViewPr>
    <p:cSldViewPr snapToGrid="0" snapToObjects="1">
      <p:cViewPr varScale="1">
        <p:scale>
          <a:sx n="75" d="100"/>
          <a:sy n="75" d="100"/>
        </p:scale>
        <p:origin x="60" y="9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03BBF4-F45C-4283-B10B-25FC5FFA49C8}"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265DF1E5-596D-44BD-A77C-3BC009AD4D2E}">
      <dgm:prSet custT="1"/>
      <dgm:spPr/>
      <dgm:t>
        <a:bodyPr/>
        <a:lstStyle/>
        <a:p>
          <a:pPr>
            <a:defRPr cap="all"/>
          </a:pPr>
          <a:r>
            <a:rPr kumimoji="1" lang="ja-JP" altLang="en-US" sz="2400" dirty="0">
              <a:latin typeface="Meiryo" panose="020B0604030504040204" pitchFamily="34" charset="-128"/>
              <a:ea typeface="Meiryo" panose="020B0604030504040204" pitchFamily="34" charset="-128"/>
            </a:rPr>
            <a:t>家族</a:t>
          </a:r>
          <a:r>
            <a:rPr kumimoji="1" lang="ja-JP" sz="2400" dirty="0">
              <a:latin typeface="Meiryo" panose="020B0604030504040204" pitchFamily="34" charset="-128"/>
              <a:ea typeface="Meiryo" panose="020B0604030504040204" pitchFamily="34" charset="-128"/>
            </a:rPr>
            <a:t>と</a:t>
          </a:r>
          <a:br>
            <a:rPr kumimoji="1" lang="en-US" altLang="ja-JP" sz="2400" dirty="0">
              <a:latin typeface="Meiryo" panose="020B0604030504040204" pitchFamily="34" charset="-128"/>
              <a:ea typeface="Meiryo" panose="020B0604030504040204" pitchFamily="34" charset="-128"/>
            </a:rPr>
          </a:br>
          <a:r>
            <a:rPr kumimoji="1" lang="ja-JP" sz="2400" dirty="0">
              <a:latin typeface="Meiryo" panose="020B0604030504040204" pitchFamily="34" charset="-128"/>
              <a:ea typeface="Meiryo" panose="020B0604030504040204" pitchFamily="34" charset="-128"/>
            </a:rPr>
            <a:t>決めた約束</a:t>
          </a:r>
          <a:endParaRPr lang="en-US" sz="2400" dirty="0">
            <a:latin typeface="Meiryo" panose="020B0604030504040204" pitchFamily="34" charset="-128"/>
            <a:ea typeface="Meiryo" panose="020B0604030504040204" pitchFamily="34" charset="-128"/>
          </a:endParaRPr>
        </a:p>
      </dgm:t>
    </dgm:pt>
    <dgm:pt modelId="{636A842C-9754-4906-A09A-02F6D9366873}" type="parTrans" cxnId="{ED163CF8-00C1-4BE9-9DD5-79E59C12DB4E}">
      <dgm:prSet/>
      <dgm:spPr/>
      <dgm:t>
        <a:bodyPr/>
        <a:lstStyle/>
        <a:p>
          <a:endParaRPr lang="en-US"/>
        </a:p>
      </dgm:t>
    </dgm:pt>
    <dgm:pt modelId="{836855F8-8E57-4E39-89A9-E0EEAB7B79F3}" type="sibTrans" cxnId="{ED163CF8-00C1-4BE9-9DD5-79E59C12DB4E}">
      <dgm:prSet/>
      <dgm:spPr/>
      <dgm:t>
        <a:bodyPr/>
        <a:lstStyle/>
        <a:p>
          <a:endParaRPr lang="en-US"/>
        </a:p>
      </dgm:t>
    </dgm:pt>
    <dgm:pt modelId="{A74BD551-B93A-407C-84EB-A8152EDEB3E5}">
      <dgm:prSet custT="1"/>
      <dgm:spPr/>
      <dgm:t>
        <a:bodyPr/>
        <a:lstStyle/>
        <a:p>
          <a:pPr>
            <a:defRPr cap="all"/>
          </a:pPr>
          <a:r>
            <a:rPr kumimoji="1" lang="ja-JP" sz="2400" dirty="0">
              <a:latin typeface="Meiryo" panose="020B0604030504040204" pitchFamily="34" charset="-128"/>
              <a:ea typeface="Meiryo" panose="020B0604030504040204" pitchFamily="34" charset="-128"/>
            </a:rPr>
            <a:t>友達との関係やり取り</a:t>
          </a:r>
          <a:r>
            <a:rPr kumimoji="1" lang="ja-JP" altLang="en-US" sz="2400" dirty="0">
              <a:latin typeface="Meiryo" panose="020B0604030504040204" pitchFamily="34" charset="-128"/>
              <a:ea typeface="Meiryo" panose="020B0604030504040204" pitchFamily="34" charset="-128"/>
            </a:rPr>
            <a:t>の</a:t>
          </a:r>
          <a:br>
            <a:rPr kumimoji="1" lang="en-US" altLang="ja-JP" sz="2400" dirty="0">
              <a:latin typeface="Meiryo" panose="020B0604030504040204" pitchFamily="34" charset="-128"/>
              <a:ea typeface="Meiryo" panose="020B0604030504040204" pitchFamily="34" charset="-128"/>
            </a:rPr>
          </a:br>
          <a:r>
            <a:rPr kumimoji="1" lang="ja-JP" altLang="en-US" sz="2400" dirty="0">
              <a:latin typeface="Meiryo" panose="020B0604030504040204" pitchFamily="34" charset="-128"/>
              <a:ea typeface="Meiryo" panose="020B0604030504040204" pitchFamily="34" charset="-128"/>
            </a:rPr>
            <a:t>内容</a:t>
          </a:r>
          <a:endParaRPr lang="en-US" sz="2400" dirty="0">
            <a:latin typeface="Meiryo" panose="020B0604030504040204" pitchFamily="34" charset="-128"/>
            <a:ea typeface="Meiryo" panose="020B0604030504040204" pitchFamily="34" charset="-128"/>
          </a:endParaRPr>
        </a:p>
      </dgm:t>
    </dgm:pt>
    <dgm:pt modelId="{D1182973-5599-4B8F-8462-29875EF69DF8}" type="parTrans" cxnId="{8F21480F-79FF-4CEF-B441-5121385ADA93}">
      <dgm:prSet/>
      <dgm:spPr/>
      <dgm:t>
        <a:bodyPr/>
        <a:lstStyle/>
        <a:p>
          <a:endParaRPr lang="en-US"/>
        </a:p>
      </dgm:t>
    </dgm:pt>
    <dgm:pt modelId="{EF9366D4-EBBC-487C-98EF-A21D4797E0E0}" type="sibTrans" cxnId="{8F21480F-79FF-4CEF-B441-5121385ADA93}">
      <dgm:prSet/>
      <dgm:spPr/>
      <dgm:t>
        <a:bodyPr/>
        <a:lstStyle/>
        <a:p>
          <a:endParaRPr lang="en-US"/>
        </a:p>
      </dgm:t>
    </dgm:pt>
    <dgm:pt modelId="{12CB3FD2-4D73-4FDA-8BE2-0E580702D6C3}">
      <dgm:prSet custT="1"/>
      <dgm:spPr/>
      <dgm:t>
        <a:bodyPr/>
        <a:lstStyle/>
        <a:p>
          <a:pPr>
            <a:defRPr cap="all"/>
          </a:pPr>
          <a:r>
            <a:rPr kumimoji="1" lang="ja-JP" sz="2400" dirty="0">
              <a:latin typeface="Meiryo" panose="020B0604030504040204" pitchFamily="34" charset="-128"/>
              <a:ea typeface="Meiryo" panose="020B0604030504040204" pitchFamily="34" charset="-128"/>
            </a:rPr>
            <a:t>タブレットを</a:t>
          </a:r>
          <a:br>
            <a:rPr kumimoji="1" lang="en-US" altLang="ja-JP" sz="2400" dirty="0">
              <a:latin typeface="Meiryo" panose="020B0604030504040204" pitchFamily="34" charset="-128"/>
              <a:ea typeface="Meiryo" panose="020B0604030504040204" pitchFamily="34" charset="-128"/>
            </a:rPr>
          </a:br>
          <a:r>
            <a:rPr kumimoji="1" lang="ja-JP" sz="2400" dirty="0">
              <a:latin typeface="Meiryo" panose="020B0604030504040204" pitchFamily="34" charset="-128"/>
              <a:ea typeface="Meiryo" panose="020B0604030504040204" pitchFamily="34" charset="-128"/>
            </a:rPr>
            <a:t>使いたい気持ち</a:t>
          </a:r>
          <a:br>
            <a:rPr kumimoji="1" lang="en-US" sz="2800" dirty="0"/>
          </a:br>
          <a:endParaRPr lang="en-US" sz="2800" dirty="0"/>
        </a:p>
      </dgm:t>
    </dgm:pt>
    <dgm:pt modelId="{30F8EC7D-9BDB-4F04-9C82-3A71000C7403}" type="parTrans" cxnId="{448945F1-5464-4875-B02D-96A54C8F6E8E}">
      <dgm:prSet/>
      <dgm:spPr/>
      <dgm:t>
        <a:bodyPr/>
        <a:lstStyle/>
        <a:p>
          <a:endParaRPr lang="en-US"/>
        </a:p>
      </dgm:t>
    </dgm:pt>
    <dgm:pt modelId="{D87314B9-9C06-4927-A268-1E7FB0829A16}" type="sibTrans" cxnId="{448945F1-5464-4875-B02D-96A54C8F6E8E}">
      <dgm:prSet/>
      <dgm:spPr/>
      <dgm:t>
        <a:bodyPr/>
        <a:lstStyle/>
        <a:p>
          <a:endParaRPr lang="en-US"/>
        </a:p>
      </dgm:t>
    </dgm:pt>
    <dgm:pt modelId="{15E459CB-F123-45AB-BBC7-37FD81AC436F}" type="pres">
      <dgm:prSet presAssocID="{7203BBF4-F45C-4283-B10B-25FC5FFA49C8}" presName="root" presStyleCnt="0">
        <dgm:presLayoutVars>
          <dgm:dir/>
          <dgm:resizeHandles val="exact"/>
        </dgm:presLayoutVars>
      </dgm:prSet>
      <dgm:spPr/>
    </dgm:pt>
    <dgm:pt modelId="{FC129500-8C70-40BF-B79D-6717FE06C389}" type="pres">
      <dgm:prSet presAssocID="{265DF1E5-596D-44BD-A77C-3BC009AD4D2E}" presName="compNode" presStyleCnt="0"/>
      <dgm:spPr/>
    </dgm:pt>
    <dgm:pt modelId="{F85AAF5D-8C76-482F-BCBA-A98CEFF13A24}" type="pres">
      <dgm:prSet presAssocID="{265DF1E5-596D-44BD-A77C-3BC009AD4D2E}" presName="iconBgRect" presStyleLbl="bgShp" presStyleIdx="0" presStyleCnt="3"/>
      <dgm:spPr/>
    </dgm:pt>
    <dgm:pt modelId="{7CC37AC2-08FE-49CB-908E-772843956D36}" type="pres">
      <dgm:prSet presAssocID="{265DF1E5-596D-44BD-A77C-3BC009AD4D2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lue"/>
        </a:ext>
      </dgm:extLst>
    </dgm:pt>
    <dgm:pt modelId="{AB45FE42-D158-4F50-B606-F91E1288BF3A}" type="pres">
      <dgm:prSet presAssocID="{265DF1E5-596D-44BD-A77C-3BC009AD4D2E}" presName="spaceRect" presStyleCnt="0"/>
      <dgm:spPr/>
    </dgm:pt>
    <dgm:pt modelId="{61F84F28-78F2-4EAB-87D1-8836D79F256B}" type="pres">
      <dgm:prSet presAssocID="{265DF1E5-596D-44BD-A77C-3BC009AD4D2E}" presName="textRect" presStyleLbl="revTx" presStyleIdx="0" presStyleCnt="3" custScaleX="174229" custLinFactNeighborY="-12559">
        <dgm:presLayoutVars>
          <dgm:chMax val="1"/>
          <dgm:chPref val="1"/>
        </dgm:presLayoutVars>
      </dgm:prSet>
      <dgm:spPr/>
    </dgm:pt>
    <dgm:pt modelId="{B428A080-1410-4FCC-84A8-B88C8D7C9C1D}" type="pres">
      <dgm:prSet presAssocID="{836855F8-8E57-4E39-89A9-E0EEAB7B79F3}" presName="sibTrans" presStyleCnt="0"/>
      <dgm:spPr/>
    </dgm:pt>
    <dgm:pt modelId="{C12419AB-23E3-42CE-B685-F71D39DEAA5B}" type="pres">
      <dgm:prSet presAssocID="{A74BD551-B93A-407C-84EB-A8152EDEB3E5}" presName="compNode" presStyleCnt="0"/>
      <dgm:spPr/>
    </dgm:pt>
    <dgm:pt modelId="{ACA46A72-4CF0-4247-949C-67D62A970B37}" type="pres">
      <dgm:prSet presAssocID="{A74BD551-B93A-407C-84EB-A8152EDEB3E5}" presName="iconBgRect" presStyleLbl="bgShp" presStyleIdx="1" presStyleCnt="3"/>
      <dgm:spPr/>
    </dgm:pt>
    <dgm:pt modelId="{F31FE90B-BFAB-455D-9B70-7D1D55042B0C}" type="pres">
      <dgm:prSet presAssocID="{A74BD551-B93A-407C-84EB-A8152EDEB3E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ove Letter"/>
        </a:ext>
      </dgm:extLst>
    </dgm:pt>
    <dgm:pt modelId="{ADB2E8E7-148E-4657-82A7-B03868921B29}" type="pres">
      <dgm:prSet presAssocID="{A74BD551-B93A-407C-84EB-A8152EDEB3E5}" presName="spaceRect" presStyleCnt="0"/>
      <dgm:spPr/>
    </dgm:pt>
    <dgm:pt modelId="{C857A645-472B-4111-A9DD-53BD645D0FA7}" type="pres">
      <dgm:prSet presAssocID="{A74BD551-B93A-407C-84EB-A8152EDEB3E5}" presName="textRect" presStyleLbl="revTx" presStyleIdx="1" presStyleCnt="3" custScaleX="106318" custScaleY="105564" custLinFactNeighborX="0" custLinFactNeighborY="-12559">
        <dgm:presLayoutVars>
          <dgm:chMax val="1"/>
          <dgm:chPref val="1"/>
        </dgm:presLayoutVars>
      </dgm:prSet>
      <dgm:spPr/>
    </dgm:pt>
    <dgm:pt modelId="{CA38105B-EC3C-4186-A97C-35DC72F85F9F}" type="pres">
      <dgm:prSet presAssocID="{EF9366D4-EBBC-487C-98EF-A21D4797E0E0}" presName="sibTrans" presStyleCnt="0"/>
      <dgm:spPr/>
    </dgm:pt>
    <dgm:pt modelId="{A3A70707-7C6B-49E6-B6A6-1AC7C67A5368}" type="pres">
      <dgm:prSet presAssocID="{12CB3FD2-4D73-4FDA-8BE2-0E580702D6C3}" presName="compNode" presStyleCnt="0"/>
      <dgm:spPr/>
    </dgm:pt>
    <dgm:pt modelId="{5EF10BCC-CF2E-4390-85AE-68061016BA9F}" type="pres">
      <dgm:prSet presAssocID="{12CB3FD2-4D73-4FDA-8BE2-0E580702D6C3}" presName="iconBgRect" presStyleLbl="bgShp" presStyleIdx="2" presStyleCnt="3"/>
      <dgm:spPr/>
    </dgm:pt>
    <dgm:pt modelId="{C0EEA70C-BC62-40F9-9390-1B01A88A8435}" type="pres">
      <dgm:prSet presAssocID="{12CB3FD2-4D73-4FDA-8BE2-0E580702D6C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s"/>
        </a:ext>
      </dgm:extLst>
    </dgm:pt>
    <dgm:pt modelId="{6ACF967B-6B58-443C-86F8-3D8C8173184B}" type="pres">
      <dgm:prSet presAssocID="{12CB3FD2-4D73-4FDA-8BE2-0E580702D6C3}" presName="spaceRect" presStyleCnt="0"/>
      <dgm:spPr/>
    </dgm:pt>
    <dgm:pt modelId="{FEAB2054-9E4A-4C1C-AFC7-7C78CB51F24E}" type="pres">
      <dgm:prSet presAssocID="{12CB3FD2-4D73-4FDA-8BE2-0E580702D6C3}" presName="textRect" presStyleLbl="revTx" presStyleIdx="2" presStyleCnt="3" custScaleX="160713" custScaleY="101226" custLinFactNeighborX="-1210" custLinFactNeighborY="-12559">
        <dgm:presLayoutVars>
          <dgm:chMax val="1"/>
          <dgm:chPref val="1"/>
        </dgm:presLayoutVars>
      </dgm:prSet>
      <dgm:spPr/>
    </dgm:pt>
  </dgm:ptLst>
  <dgm:cxnLst>
    <dgm:cxn modelId="{8F21480F-79FF-4CEF-B441-5121385ADA93}" srcId="{7203BBF4-F45C-4283-B10B-25FC5FFA49C8}" destId="{A74BD551-B93A-407C-84EB-A8152EDEB3E5}" srcOrd="1" destOrd="0" parTransId="{D1182973-5599-4B8F-8462-29875EF69DF8}" sibTransId="{EF9366D4-EBBC-487C-98EF-A21D4797E0E0}"/>
    <dgm:cxn modelId="{FDDF9715-89E0-4A22-8C77-14945EBB582D}" type="presOf" srcId="{7203BBF4-F45C-4283-B10B-25FC5FFA49C8}" destId="{15E459CB-F123-45AB-BBC7-37FD81AC436F}" srcOrd="0" destOrd="0" presId="urn:microsoft.com/office/officeart/2018/5/layout/IconCircleLabelList"/>
    <dgm:cxn modelId="{A2BBF356-8DE5-46B3-B888-043FF55F3ED2}" type="presOf" srcId="{265DF1E5-596D-44BD-A77C-3BC009AD4D2E}" destId="{61F84F28-78F2-4EAB-87D1-8836D79F256B}" srcOrd="0" destOrd="0" presId="urn:microsoft.com/office/officeart/2018/5/layout/IconCircleLabelList"/>
    <dgm:cxn modelId="{E2D3157D-42D2-4FDD-A151-1C8A50C34AAB}" type="presOf" srcId="{A74BD551-B93A-407C-84EB-A8152EDEB3E5}" destId="{C857A645-472B-4111-A9DD-53BD645D0FA7}" srcOrd="0" destOrd="0" presId="urn:microsoft.com/office/officeart/2018/5/layout/IconCircleLabelList"/>
    <dgm:cxn modelId="{8EDA0199-EE57-4D8F-80EE-994E98EC31D1}" type="presOf" srcId="{12CB3FD2-4D73-4FDA-8BE2-0E580702D6C3}" destId="{FEAB2054-9E4A-4C1C-AFC7-7C78CB51F24E}" srcOrd="0" destOrd="0" presId="urn:microsoft.com/office/officeart/2018/5/layout/IconCircleLabelList"/>
    <dgm:cxn modelId="{448945F1-5464-4875-B02D-96A54C8F6E8E}" srcId="{7203BBF4-F45C-4283-B10B-25FC5FFA49C8}" destId="{12CB3FD2-4D73-4FDA-8BE2-0E580702D6C3}" srcOrd="2" destOrd="0" parTransId="{30F8EC7D-9BDB-4F04-9C82-3A71000C7403}" sibTransId="{D87314B9-9C06-4927-A268-1E7FB0829A16}"/>
    <dgm:cxn modelId="{ED163CF8-00C1-4BE9-9DD5-79E59C12DB4E}" srcId="{7203BBF4-F45C-4283-B10B-25FC5FFA49C8}" destId="{265DF1E5-596D-44BD-A77C-3BC009AD4D2E}" srcOrd="0" destOrd="0" parTransId="{636A842C-9754-4906-A09A-02F6D9366873}" sibTransId="{836855F8-8E57-4E39-89A9-E0EEAB7B79F3}"/>
    <dgm:cxn modelId="{78AC29AA-81A9-4708-BAB7-341DE2D64C7D}" type="presParOf" srcId="{15E459CB-F123-45AB-BBC7-37FD81AC436F}" destId="{FC129500-8C70-40BF-B79D-6717FE06C389}" srcOrd="0" destOrd="0" presId="urn:microsoft.com/office/officeart/2018/5/layout/IconCircleLabelList"/>
    <dgm:cxn modelId="{EC40384E-DA5B-4728-A2EB-7A5A4B4D5EDC}" type="presParOf" srcId="{FC129500-8C70-40BF-B79D-6717FE06C389}" destId="{F85AAF5D-8C76-482F-BCBA-A98CEFF13A24}" srcOrd="0" destOrd="0" presId="urn:microsoft.com/office/officeart/2018/5/layout/IconCircleLabelList"/>
    <dgm:cxn modelId="{0BE153A8-C1C1-480E-A1F2-210C01B94EB3}" type="presParOf" srcId="{FC129500-8C70-40BF-B79D-6717FE06C389}" destId="{7CC37AC2-08FE-49CB-908E-772843956D36}" srcOrd="1" destOrd="0" presId="urn:microsoft.com/office/officeart/2018/5/layout/IconCircleLabelList"/>
    <dgm:cxn modelId="{CF9A94C1-E51B-454E-BAA1-672C7687A83E}" type="presParOf" srcId="{FC129500-8C70-40BF-B79D-6717FE06C389}" destId="{AB45FE42-D158-4F50-B606-F91E1288BF3A}" srcOrd="2" destOrd="0" presId="urn:microsoft.com/office/officeart/2018/5/layout/IconCircleLabelList"/>
    <dgm:cxn modelId="{67329B00-C1C3-466E-BE9E-B3815DCB422B}" type="presParOf" srcId="{FC129500-8C70-40BF-B79D-6717FE06C389}" destId="{61F84F28-78F2-4EAB-87D1-8836D79F256B}" srcOrd="3" destOrd="0" presId="urn:microsoft.com/office/officeart/2018/5/layout/IconCircleLabelList"/>
    <dgm:cxn modelId="{1FBF8988-D2B9-4B1F-87BE-4B86D270AB2C}" type="presParOf" srcId="{15E459CB-F123-45AB-BBC7-37FD81AC436F}" destId="{B428A080-1410-4FCC-84A8-B88C8D7C9C1D}" srcOrd="1" destOrd="0" presId="urn:microsoft.com/office/officeart/2018/5/layout/IconCircleLabelList"/>
    <dgm:cxn modelId="{89FAD1AD-AA94-48A5-A764-27BA8E810620}" type="presParOf" srcId="{15E459CB-F123-45AB-BBC7-37FD81AC436F}" destId="{C12419AB-23E3-42CE-B685-F71D39DEAA5B}" srcOrd="2" destOrd="0" presId="urn:microsoft.com/office/officeart/2018/5/layout/IconCircleLabelList"/>
    <dgm:cxn modelId="{6CCFF8E5-8091-45E1-A7F2-527723954760}" type="presParOf" srcId="{C12419AB-23E3-42CE-B685-F71D39DEAA5B}" destId="{ACA46A72-4CF0-4247-949C-67D62A970B37}" srcOrd="0" destOrd="0" presId="urn:microsoft.com/office/officeart/2018/5/layout/IconCircleLabelList"/>
    <dgm:cxn modelId="{DB1AC4A4-4C70-4977-9515-E0CB3B3B2072}" type="presParOf" srcId="{C12419AB-23E3-42CE-B685-F71D39DEAA5B}" destId="{F31FE90B-BFAB-455D-9B70-7D1D55042B0C}" srcOrd="1" destOrd="0" presId="urn:microsoft.com/office/officeart/2018/5/layout/IconCircleLabelList"/>
    <dgm:cxn modelId="{A7C8D969-50EE-4549-9DF0-79C4E6942894}" type="presParOf" srcId="{C12419AB-23E3-42CE-B685-F71D39DEAA5B}" destId="{ADB2E8E7-148E-4657-82A7-B03868921B29}" srcOrd="2" destOrd="0" presId="urn:microsoft.com/office/officeart/2018/5/layout/IconCircleLabelList"/>
    <dgm:cxn modelId="{EB5C2ADD-E0EC-4C52-9A95-7BFCE2D295E8}" type="presParOf" srcId="{C12419AB-23E3-42CE-B685-F71D39DEAA5B}" destId="{C857A645-472B-4111-A9DD-53BD645D0FA7}" srcOrd="3" destOrd="0" presId="urn:microsoft.com/office/officeart/2018/5/layout/IconCircleLabelList"/>
    <dgm:cxn modelId="{3D0BF04C-1570-4444-9CBE-1C5931A7FB61}" type="presParOf" srcId="{15E459CB-F123-45AB-BBC7-37FD81AC436F}" destId="{CA38105B-EC3C-4186-A97C-35DC72F85F9F}" srcOrd="3" destOrd="0" presId="urn:microsoft.com/office/officeart/2018/5/layout/IconCircleLabelList"/>
    <dgm:cxn modelId="{CFAFD4A9-6E35-4DCE-A909-8FC489BD930B}" type="presParOf" srcId="{15E459CB-F123-45AB-BBC7-37FD81AC436F}" destId="{A3A70707-7C6B-49E6-B6A6-1AC7C67A5368}" srcOrd="4" destOrd="0" presId="urn:microsoft.com/office/officeart/2018/5/layout/IconCircleLabelList"/>
    <dgm:cxn modelId="{E8066104-0EE0-431A-A7FF-BA72F529163E}" type="presParOf" srcId="{A3A70707-7C6B-49E6-B6A6-1AC7C67A5368}" destId="{5EF10BCC-CF2E-4390-85AE-68061016BA9F}" srcOrd="0" destOrd="0" presId="urn:microsoft.com/office/officeart/2018/5/layout/IconCircleLabelList"/>
    <dgm:cxn modelId="{2CBCD7FA-A1BD-4612-B4E9-345366831055}" type="presParOf" srcId="{A3A70707-7C6B-49E6-B6A6-1AC7C67A5368}" destId="{C0EEA70C-BC62-40F9-9390-1B01A88A8435}" srcOrd="1" destOrd="0" presId="urn:microsoft.com/office/officeart/2018/5/layout/IconCircleLabelList"/>
    <dgm:cxn modelId="{2B7DE969-8257-45A6-90E6-4A152BE73B05}" type="presParOf" srcId="{A3A70707-7C6B-49E6-B6A6-1AC7C67A5368}" destId="{6ACF967B-6B58-443C-86F8-3D8C8173184B}" srcOrd="2" destOrd="0" presId="urn:microsoft.com/office/officeart/2018/5/layout/IconCircleLabelList"/>
    <dgm:cxn modelId="{BAC2FAFE-18BF-41CA-A693-455C01EA15FF}" type="presParOf" srcId="{A3A70707-7C6B-49E6-B6A6-1AC7C67A5368}" destId="{FEAB2054-9E4A-4C1C-AFC7-7C78CB51F24E}"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5AAF5D-8C76-482F-BCBA-A98CEFF13A24}">
      <dsp:nvSpPr>
        <dsp:cNvPr id="0" name=""/>
        <dsp:cNvSpPr/>
      </dsp:nvSpPr>
      <dsp:spPr>
        <a:xfrm>
          <a:off x="1040402" y="125784"/>
          <a:ext cx="1098000" cy="10980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CC37AC2-08FE-49CB-908E-772843956D36}">
      <dsp:nvSpPr>
        <dsp:cNvPr id="0" name=""/>
        <dsp:cNvSpPr/>
      </dsp:nvSpPr>
      <dsp:spPr>
        <a:xfrm>
          <a:off x="1274402" y="359784"/>
          <a:ext cx="630000" cy="630000"/>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1F84F28-78F2-4EAB-87D1-8836D79F256B}">
      <dsp:nvSpPr>
        <dsp:cNvPr id="0" name=""/>
        <dsp:cNvSpPr/>
      </dsp:nvSpPr>
      <dsp:spPr>
        <a:xfrm>
          <a:off x="21341" y="1357718"/>
          <a:ext cx="3136122" cy="1656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kumimoji="1" lang="ja-JP" altLang="en-US" sz="2400" kern="1200" dirty="0">
              <a:latin typeface="Meiryo" panose="020B0604030504040204" pitchFamily="34" charset="-128"/>
              <a:ea typeface="Meiryo" panose="020B0604030504040204" pitchFamily="34" charset="-128"/>
            </a:rPr>
            <a:t>家族</a:t>
          </a:r>
          <a:r>
            <a:rPr kumimoji="1" lang="ja-JP" sz="2400" kern="1200" dirty="0">
              <a:latin typeface="Meiryo" panose="020B0604030504040204" pitchFamily="34" charset="-128"/>
              <a:ea typeface="Meiryo" panose="020B0604030504040204" pitchFamily="34" charset="-128"/>
            </a:rPr>
            <a:t>と</a:t>
          </a:r>
          <a:br>
            <a:rPr kumimoji="1" lang="en-US" altLang="ja-JP" sz="2400" kern="1200" dirty="0">
              <a:latin typeface="Meiryo" panose="020B0604030504040204" pitchFamily="34" charset="-128"/>
              <a:ea typeface="Meiryo" panose="020B0604030504040204" pitchFamily="34" charset="-128"/>
            </a:rPr>
          </a:br>
          <a:r>
            <a:rPr kumimoji="1" lang="ja-JP" sz="2400" kern="1200" dirty="0">
              <a:latin typeface="Meiryo" panose="020B0604030504040204" pitchFamily="34" charset="-128"/>
              <a:ea typeface="Meiryo" panose="020B0604030504040204" pitchFamily="34" charset="-128"/>
            </a:rPr>
            <a:t>決めた約束</a:t>
          </a:r>
          <a:endParaRPr lang="en-US" sz="2400" kern="1200" dirty="0">
            <a:latin typeface="Meiryo" panose="020B0604030504040204" pitchFamily="34" charset="-128"/>
            <a:ea typeface="Meiryo" panose="020B0604030504040204" pitchFamily="34" charset="-128"/>
          </a:endParaRPr>
        </a:p>
      </dsp:txBody>
      <dsp:txXfrm>
        <a:off x="21341" y="1357718"/>
        <a:ext cx="3136122" cy="1656714"/>
      </dsp:txXfrm>
    </dsp:sp>
    <dsp:sp modelId="{ACA46A72-4CF0-4247-949C-67D62A970B37}">
      <dsp:nvSpPr>
        <dsp:cNvPr id="0" name=""/>
        <dsp:cNvSpPr/>
      </dsp:nvSpPr>
      <dsp:spPr>
        <a:xfrm>
          <a:off x="3880325" y="97973"/>
          <a:ext cx="1098000" cy="10980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1FE90B-BFAB-455D-9B70-7D1D55042B0C}">
      <dsp:nvSpPr>
        <dsp:cNvPr id="0" name=""/>
        <dsp:cNvSpPr/>
      </dsp:nvSpPr>
      <dsp:spPr>
        <a:xfrm>
          <a:off x="4114325" y="331973"/>
          <a:ext cx="630000" cy="630000"/>
        </a:xfrm>
        <a:prstGeom prst="rect">
          <a:avLst/>
        </a:prstGeom>
        <a:blipFill>
          <a:blip xmlns:r="http://schemas.openxmlformats.org/officeDocument/2006/relationships"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857A645-472B-4111-A9DD-53BD645D0FA7}">
      <dsp:nvSpPr>
        <dsp:cNvPr id="0" name=""/>
        <dsp:cNvSpPr/>
      </dsp:nvSpPr>
      <dsp:spPr>
        <a:xfrm>
          <a:off x="3472463" y="1282394"/>
          <a:ext cx="1913724" cy="1758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kumimoji="1" lang="ja-JP" sz="2400" kern="1200" dirty="0">
              <a:latin typeface="Meiryo" panose="020B0604030504040204" pitchFamily="34" charset="-128"/>
              <a:ea typeface="Meiryo" panose="020B0604030504040204" pitchFamily="34" charset="-128"/>
            </a:rPr>
            <a:t>友達との関係やり取り</a:t>
          </a:r>
          <a:r>
            <a:rPr kumimoji="1" lang="ja-JP" altLang="en-US" sz="2400" kern="1200" dirty="0">
              <a:latin typeface="Meiryo" panose="020B0604030504040204" pitchFamily="34" charset="-128"/>
              <a:ea typeface="Meiryo" panose="020B0604030504040204" pitchFamily="34" charset="-128"/>
            </a:rPr>
            <a:t>の</a:t>
          </a:r>
          <a:br>
            <a:rPr kumimoji="1" lang="en-US" altLang="ja-JP" sz="2400" kern="1200" dirty="0">
              <a:latin typeface="Meiryo" panose="020B0604030504040204" pitchFamily="34" charset="-128"/>
              <a:ea typeface="Meiryo" panose="020B0604030504040204" pitchFamily="34" charset="-128"/>
            </a:rPr>
          </a:br>
          <a:r>
            <a:rPr kumimoji="1" lang="ja-JP" altLang="en-US" sz="2400" kern="1200" dirty="0">
              <a:latin typeface="Meiryo" panose="020B0604030504040204" pitchFamily="34" charset="-128"/>
              <a:ea typeface="Meiryo" panose="020B0604030504040204" pitchFamily="34" charset="-128"/>
            </a:rPr>
            <a:t>内容</a:t>
          </a:r>
          <a:endParaRPr lang="en-US" sz="2400" kern="1200" dirty="0">
            <a:latin typeface="Meiryo" panose="020B0604030504040204" pitchFamily="34" charset="-128"/>
            <a:ea typeface="Meiryo" panose="020B0604030504040204" pitchFamily="34" charset="-128"/>
          </a:endParaRPr>
        </a:p>
      </dsp:txBody>
      <dsp:txXfrm>
        <a:off x="3472463" y="1282394"/>
        <a:ext cx="1913724" cy="1758684"/>
      </dsp:txXfrm>
    </dsp:sp>
    <dsp:sp modelId="{5EF10BCC-CF2E-4390-85AE-68061016BA9F}">
      <dsp:nvSpPr>
        <dsp:cNvPr id="0" name=""/>
        <dsp:cNvSpPr/>
      </dsp:nvSpPr>
      <dsp:spPr>
        <a:xfrm>
          <a:off x="6598604" y="111621"/>
          <a:ext cx="1098000" cy="1098000"/>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EEA70C-BC62-40F9-9390-1B01A88A8435}">
      <dsp:nvSpPr>
        <dsp:cNvPr id="0" name=""/>
        <dsp:cNvSpPr/>
      </dsp:nvSpPr>
      <dsp:spPr>
        <a:xfrm>
          <a:off x="6832604" y="345621"/>
          <a:ext cx="630000" cy="630000"/>
        </a:xfrm>
        <a:prstGeom prst="rect">
          <a:avLst/>
        </a:prstGeom>
        <a:blipFill>
          <a:blip xmlns:r="http://schemas.openxmlformats.org/officeDocument/2006/relationships"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AB2054-9E4A-4C1C-AFC7-7C78CB51F24E}">
      <dsp:nvSpPr>
        <dsp:cNvPr id="0" name=""/>
        <dsp:cNvSpPr/>
      </dsp:nvSpPr>
      <dsp:spPr>
        <a:xfrm>
          <a:off x="5679407" y="1331020"/>
          <a:ext cx="2892834" cy="1695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kumimoji="1" lang="ja-JP" sz="2400" kern="1200" dirty="0">
              <a:latin typeface="Meiryo" panose="020B0604030504040204" pitchFamily="34" charset="-128"/>
              <a:ea typeface="Meiryo" panose="020B0604030504040204" pitchFamily="34" charset="-128"/>
            </a:rPr>
            <a:t>タブレットを</a:t>
          </a:r>
          <a:br>
            <a:rPr kumimoji="1" lang="en-US" altLang="ja-JP" sz="2400" kern="1200" dirty="0">
              <a:latin typeface="Meiryo" panose="020B0604030504040204" pitchFamily="34" charset="-128"/>
              <a:ea typeface="Meiryo" panose="020B0604030504040204" pitchFamily="34" charset="-128"/>
            </a:rPr>
          </a:br>
          <a:r>
            <a:rPr kumimoji="1" lang="ja-JP" sz="2400" kern="1200" dirty="0">
              <a:latin typeface="Meiryo" panose="020B0604030504040204" pitchFamily="34" charset="-128"/>
              <a:ea typeface="Meiryo" panose="020B0604030504040204" pitchFamily="34" charset="-128"/>
            </a:rPr>
            <a:t>使いたい気持ち</a:t>
          </a:r>
          <a:br>
            <a:rPr kumimoji="1" lang="en-US" sz="2800" kern="1200" dirty="0"/>
          </a:br>
          <a:endParaRPr lang="en-US" sz="2800" kern="1200" dirty="0"/>
        </a:p>
      </dsp:txBody>
      <dsp:txXfrm>
        <a:off x="5679407" y="1331020"/>
        <a:ext cx="2892834" cy="1695307"/>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E8A7C8-AD31-A04B-9902-2AC24980DB28}" type="datetimeFigureOut">
              <a:rPr kumimoji="1" lang="ja-JP" altLang="en-US" smtClean="0"/>
              <a:t>2019/11/21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85258D-13D0-7A46-90D3-CF106D042F42}" type="slidenum">
              <a:rPr kumimoji="1" lang="ja-JP" altLang="en-US" smtClean="0"/>
              <a:t>‹#›</a:t>
            </a:fld>
            <a:endParaRPr kumimoji="1" lang="ja-JP" altLang="en-US"/>
          </a:p>
        </p:txBody>
      </p:sp>
    </p:spTree>
    <p:extLst>
      <p:ext uri="{BB962C8B-B14F-4D97-AF65-F5344CB8AC3E}">
        <p14:creationId xmlns:p14="http://schemas.microsoft.com/office/powerpoint/2010/main" val="24269179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585258D-13D0-7A46-90D3-CF106D042F42}" type="slidenum">
              <a:rPr kumimoji="1" lang="ja-JP" altLang="en-US" smtClean="0"/>
              <a:t>2</a:t>
            </a:fld>
            <a:endParaRPr kumimoji="1" lang="ja-JP" altLang="en-US"/>
          </a:p>
        </p:txBody>
      </p:sp>
    </p:spTree>
    <p:extLst>
      <p:ext uri="{BB962C8B-B14F-4D97-AF65-F5344CB8AC3E}">
        <p14:creationId xmlns:p14="http://schemas.microsoft.com/office/powerpoint/2010/main" val="876327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「たまみさんは５年生です．仲良しの友達が３人います．３人は自由に使えるスマートフォンがあるため</a:t>
            </a:r>
            <a:r>
              <a:rPr kumimoji="1" lang="en-US" altLang="ja-JP" sz="1200" kern="1200" dirty="0">
                <a:solidFill>
                  <a:schemeClr val="tx1"/>
                </a:solidFill>
                <a:effectLst/>
                <a:latin typeface="+mn-lt"/>
                <a:ea typeface="+mn-ea"/>
                <a:cs typeface="+mn-cs"/>
              </a:rPr>
              <a:t>SNS</a:t>
            </a:r>
            <a:r>
              <a:rPr kumimoji="1" lang="ja-JP" altLang="ja-JP" sz="1200" kern="1200">
                <a:solidFill>
                  <a:schemeClr val="tx1"/>
                </a:solidFill>
                <a:effectLst/>
                <a:latin typeface="+mn-lt"/>
                <a:ea typeface="+mn-ea"/>
                <a:cs typeface="+mn-cs"/>
              </a:rPr>
              <a:t>の</a:t>
            </a:r>
            <a:r>
              <a:rPr kumimoji="1" lang="en-US" altLang="ja-JP" sz="1200" kern="1200" dirty="0">
                <a:solidFill>
                  <a:schemeClr val="tx1"/>
                </a:solidFill>
                <a:effectLst/>
                <a:latin typeface="+mn-lt"/>
                <a:ea typeface="+mn-ea"/>
                <a:cs typeface="+mn-cs"/>
              </a:rPr>
              <a:t>LINE</a:t>
            </a:r>
            <a:r>
              <a:rPr kumimoji="1" lang="ja-JP" altLang="ja-JP" sz="1200" kern="1200">
                <a:solidFill>
                  <a:schemeClr val="tx1"/>
                </a:solidFill>
                <a:effectLst/>
                <a:latin typeface="+mn-lt"/>
                <a:ea typeface="+mn-ea"/>
                <a:cs typeface="+mn-cs"/>
              </a:rPr>
              <a:t>を使ってやり取りをしています．たまみさんも仲間に入りたくてお母さんにスマートフォンが欲しいとお願いしました．するとお母さんは「スマートフォンを持つのはまだ早いから家のタブレットを使いましょう」と言いました．たまみさんは家族のタブレットにアプリを入れてやり取りをすることにしました．お母さんとは「ネットを利用した内容は見えるようにしておく．」と言う約束を決めました．</a:t>
            </a:r>
            <a:endParaRPr kumimoji="1" lang="ja-JP" altLang="en-US"/>
          </a:p>
        </p:txBody>
      </p:sp>
      <p:sp>
        <p:nvSpPr>
          <p:cNvPr id="4" name="スライド番号プレースホルダー 3"/>
          <p:cNvSpPr>
            <a:spLocks noGrp="1"/>
          </p:cNvSpPr>
          <p:nvPr>
            <p:ph type="sldNum" sz="quarter" idx="5"/>
          </p:nvPr>
        </p:nvSpPr>
        <p:spPr/>
        <p:txBody>
          <a:bodyPr/>
          <a:lstStyle/>
          <a:p>
            <a:fld id="{F585258D-13D0-7A46-90D3-CF106D042F42}" type="slidenum">
              <a:rPr kumimoji="1" lang="ja-JP" altLang="en-US" smtClean="0"/>
              <a:t>3</a:t>
            </a:fld>
            <a:endParaRPr kumimoji="1" lang="ja-JP" altLang="en-US"/>
          </a:p>
        </p:txBody>
      </p:sp>
    </p:spTree>
    <p:extLst>
      <p:ext uri="{BB962C8B-B14F-4D97-AF65-F5344CB8AC3E}">
        <p14:creationId xmlns:p14="http://schemas.microsoft.com/office/powerpoint/2010/main" val="3738085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ある日，友達が</a:t>
            </a:r>
            <a:r>
              <a:rPr kumimoji="1" lang="en-US" altLang="ja-JP" sz="1200" kern="1200" dirty="0">
                <a:solidFill>
                  <a:schemeClr val="tx1"/>
                </a:solidFill>
                <a:effectLst/>
                <a:latin typeface="+mn-lt"/>
                <a:ea typeface="+mn-ea"/>
                <a:cs typeface="+mn-cs"/>
              </a:rPr>
              <a:t>LINE</a:t>
            </a:r>
            <a:r>
              <a:rPr kumimoji="1" lang="ja-JP" altLang="ja-JP" sz="1200" kern="1200">
                <a:solidFill>
                  <a:schemeClr val="tx1"/>
                </a:solidFill>
                <a:effectLst/>
                <a:latin typeface="+mn-lt"/>
                <a:ea typeface="+mn-ea"/>
                <a:cs typeface="+mn-cs"/>
              </a:rPr>
              <a:t>のメッセージを送ってきました．それは，友達とこっそり撮影した写真や友人の噂話でした．たまみさんは，家族にメッセージを見られないよう</a:t>
            </a:r>
            <a:r>
              <a:rPr kumimoji="1" lang="en-US" altLang="ja-JP" sz="1200" kern="1200" dirty="0">
                <a:solidFill>
                  <a:schemeClr val="tx1"/>
                </a:solidFill>
                <a:effectLst/>
                <a:latin typeface="+mn-lt"/>
                <a:ea typeface="+mn-ea"/>
                <a:cs typeface="+mn-cs"/>
              </a:rPr>
              <a:t>LINE</a:t>
            </a:r>
            <a:r>
              <a:rPr kumimoji="1" lang="ja-JP" altLang="ja-JP" sz="1200" kern="1200">
                <a:solidFill>
                  <a:schemeClr val="tx1"/>
                </a:solidFill>
                <a:effectLst/>
                <a:latin typeface="+mn-lt"/>
                <a:ea typeface="+mn-ea"/>
                <a:cs typeface="+mn-cs"/>
              </a:rPr>
              <a:t>にパスワードを設定し開けないようにしました．ある日，お母さんは</a:t>
            </a:r>
            <a:r>
              <a:rPr kumimoji="1" lang="en-US" altLang="ja-JP" sz="1200" kern="1200" dirty="0">
                <a:solidFill>
                  <a:schemeClr val="tx1"/>
                </a:solidFill>
                <a:effectLst/>
                <a:latin typeface="+mn-lt"/>
                <a:ea typeface="+mn-ea"/>
                <a:cs typeface="+mn-cs"/>
              </a:rPr>
              <a:t>LINE</a:t>
            </a:r>
            <a:r>
              <a:rPr kumimoji="1" lang="ja-JP" altLang="ja-JP" sz="1200" kern="1200">
                <a:solidFill>
                  <a:schemeClr val="tx1"/>
                </a:solidFill>
                <a:effectLst/>
                <a:latin typeface="+mn-lt"/>
                <a:ea typeface="+mn-ea"/>
                <a:cs typeface="+mn-cs"/>
              </a:rPr>
              <a:t>が開けないことに気づき，約束を守らなかったたまみさんからタブレットを取り上げました．たまみさんは，友達からメッセージを受け取れなくなるから使わせて欲しいと泣いてお母さんに頼みました．」</a:t>
            </a:r>
            <a:endParaRPr kumimoji="1" lang="ja-JP" altLang="en-US"/>
          </a:p>
        </p:txBody>
      </p:sp>
      <p:sp>
        <p:nvSpPr>
          <p:cNvPr id="4" name="スライド番号プレースホルダー 3"/>
          <p:cNvSpPr>
            <a:spLocks noGrp="1"/>
          </p:cNvSpPr>
          <p:nvPr>
            <p:ph type="sldNum" sz="quarter" idx="5"/>
          </p:nvPr>
        </p:nvSpPr>
        <p:spPr/>
        <p:txBody>
          <a:bodyPr/>
          <a:lstStyle/>
          <a:p>
            <a:fld id="{F585258D-13D0-7A46-90D3-CF106D042F42}" type="slidenum">
              <a:rPr kumimoji="1" lang="ja-JP" altLang="en-US" smtClean="0"/>
              <a:t>4</a:t>
            </a:fld>
            <a:endParaRPr kumimoji="1" lang="ja-JP" altLang="en-US"/>
          </a:p>
        </p:txBody>
      </p:sp>
    </p:spTree>
    <p:extLst>
      <p:ext uri="{BB962C8B-B14F-4D97-AF65-F5344CB8AC3E}">
        <p14:creationId xmlns:p14="http://schemas.microsoft.com/office/powerpoint/2010/main" val="2417940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F585258D-13D0-7A46-90D3-CF106D042F42}" type="slidenum">
              <a:rPr kumimoji="1" lang="ja-JP" altLang="en-US" smtClean="0"/>
              <a:t>5</a:t>
            </a:fld>
            <a:endParaRPr kumimoji="1" lang="ja-JP" altLang="en-US"/>
          </a:p>
        </p:txBody>
      </p:sp>
    </p:spTree>
    <p:extLst>
      <p:ext uri="{BB962C8B-B14F-4D97-AF65-F5344CB8AC3E}">
        <p14:creationId xmlns:p14="http://schemas.microsoft.com/office/powerpoint/2010/main" val="2362720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ja-JP" altLang="ja-JP" sz="1600" kern="1200">
                <a:solidFill>
                  <a:schemeClr val="tx1"/>
                </a:solidFill>
                <a:effectLst/>
                <a:latin typeface="+mn-lt"/>
                <a:ea typeface="+mn-ea"/>
                <a:cs typeface="+mn-cs"/>
              </a:rPr>
              <a:t>たまみさんが家族のタブレットを使うにあたってお母さんと決めた約束は何でしたか．</a:t>
            </a:r>
            <a:r>
              <a:rPr lang="ja-JP" altLang="ja-JP" sz="1600">
                <a:effectLst/>
              </a:rPr>
              <a:t> </a:t>
            </a:r>
            <a:endParaRPr kumimoji="1" lang="ja-JP" altLang="en-US" sz="1600"/>
          </a:p>
        </p:txBody>
      </p:sp>
      <p:sp>
        <p:nvSpPr>
          <p:cNvPr id="4" name="スライド番号プレースホルダー 3"/>
          <p:cNvSpPr>
            <a:spLocks noGrp="1"/>
          </p:cNvSpPr>
          <p:nvPr>
            <p:ph type="sldNum" sz="quarter" idx="5"/>
          </p:nvPr>
        </p:nvSpPr>
        <p:spPr/>
        <p:txBody>
          <a:bodyPr/>
          <a:lstStyle/>
          <a:p>
            <a:fld id="{F585258D-13D0-7A46-90D3-CF106D042F42}" type="slidenum">
              <a:rPr kumimoji="1" lang="ja-JP" altLang="en-US" smtClean="0"/>
              <a:t>6</a:t>
            </a:fld>
            <a:endParaRPr kumimoji="1" lang="ja-JP" altLang="en-US"/>
          </a:p>
        </p:txBody>
      </p:sp>
    </p:spTree>
    <p:extLst>
      <p:ext uri="{BB962C8B-B14F-4D97-AF65-F5344CB8AC3E}">
        <p14:creationId xmlns:p14="http://schemas.microsoft.com/office/powerpoint/2010/main" val="1061693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 </a:t>
            </a:r>
            <a:r>
              <a:rPr kumimoji="1" lang="en-US" altLang="ja-JP" sz="1200" kern="1200" dirty="0">
                <a:solidFill>
                  <a:schemeClr val="tx1"/>
                </a:solidFill>
                <a:effectLst/>
                <a:latin typeface="+mn-lt"/>
                <a:ea typeface="+mn-ea"/>
                <a:cs typeface="+mn-cs"/>
              </a:rPr>
              <a:t>LINE</a:t>
            </a:r>
            <a:r>
              <a:rPr kumimoji="1" lang="ja-JP" altLang="ja-JP" sz="1200" kern="1200">
                <a:solidFill>
                  <a:schemeClr val="tx1"/>
                </a:solidFill>
                <a:effectLst/>
                <a:latin typeface="+mn-lt"/>
                <a:ea typeface="+mn-ea"/>
                <a:cs typeface="+mn-cs"/>
              </a:rPr>
              <a:t>にパスワードをかけた，たまみさんの気持ちになって考えましょう．</a:t>
            </a:r>
          </a:p>
          <a:p>
            <a:r>
              <a:rPr kumimoji="1" lang="ja-JP" altLang="ja-JP" sz="1200" kern="1200">
                <a:solidFill>
                  <a:schemeClr val="tx1"/>
                </a:solidFill>
                <a:effectLst/>
                <a:latin typeface="+mn-lt"/>
                <a:ea typeface="+mn-ea"/>
                <a:cs typeface="+mn-cs"/>
              </a:rPr>
              <a:t>たまみさんの気持ちが理解できる．</a:t>
            </a:r>
            <a:br>
              <a:rPr kumimoji="1" lang="en-US" altLang="ja-JP" sz="1200" kern="1200" dirty="0">
                <a:solidFill>
                  <a:schemeClr val="tx1"/>
                </a:solidFill>
                <a:effectLst/>
                <a:latin typeface="+mn-lt"/>
                <a:ea typeface="+mn-ea"/>
                <a:cs typeface="+mn-cs"/>
              </a:rPr>
            </a:br>
            <a:r>
              <a:rPr kumimoji="1" lang="ja-JP" altLang="ja-JP" sz="1200" kern="1200">
                <a:solidFill>
                  <a:schemeClr val="tx1"/>
                </a:solidFill>
                <a:effectLst/>
                <a:latin typeface="+mn-lt"/>
                <a:ea typeface="+mn-ea"/>
                <a:cs typeface="+mn-cs"/>
              </a:rPr>
              <a:t>たまみさんの気持ちが理解できない．</a:t>
            </a:r>
            <a:br>
              <a:rPr kumimoji="1" lang="en-US" altLang="ja-JP" sz="1200" kern="1200" dirty="0">
                <a:solidFill>
                  <a:schemeClr val="tx1"/>
                </a:solidFill>
                <a:effectLst/>
                <a:latin typeface="+mn-lt"/>
                <a:ea typeface="+mn-ea"/>
                <a:cs typeface="+mn-cs"/>
              </a:rPr>
            </a:br>
            <a:r>
              <a:rPr kumimoji="1" lang="ja-JP" altLang="ja-JP" sz="1200" kern="1200">
                <a:solidFill>
                  <a:schemeClr val="tx1"/>
                </a:solidFill>
                <a:effectLst/>
                <a:latin typeface="+mn-lt"/>
                <a:ea typeface="+mn-ea"/>
                <a:cs typeface="+mn-cs"/>
              </a:rPr>
              <a:t>ワークシート１のどちらかに丸をつけ，その理由を書いてください．</a:t>
            </a:r>
          </a:p>
        </p:txBody>
      </p:sp>
      <p:sp>
        <p:nvSpPr>
          <p:cNvPr id="4" name="スライド番号プレースホルダー 3"/>
          <p:cNvSpPr>
            <a:spLocks noGrp="1"/>
          </p:cNvSpPr>
          <p:nvPr>
            <p:ph type="sldNum" sz="quarter" idx="5"/>
          </p:nvPr>
        </p:nvSpPr>
        <p:spPr/>
        <p:txBody>
          <a:bodyPr/>
          <a:lstStyle/>
          <a:p>
            <a:fld id="{F585258D-13D0-7A46-90D3-CF106D042F42}" type="slidenum">
              <a:rPr kumimoji="1" lang="ja-JP" altLang="en-US" smtClean="0"/>
              <a:t>9</a:t>
            </a:fld>
            <a:endParaRPr kumimoji="1" lang="ja-JP" altLang="en-US"/>
          </a:p>
        </p:txBody>
      </p:sp>
    </p:spTree>
    <p:extLst>
      <p:ext uri="{BB962C8B-B14F-4D97-AF65-F5344CB8AC3E}">
        <p14:creationId xmlns:p14="http://schemas.microsoft.com/office/powerpoint/2010/main" val="2054725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ja-JP" altLang="en-US"/>
              <a:t>最初に言っておく．友達のところは外す．</a:t>
            </a:r>
          </a:p>
        </p:txBody>
      </p:sp>
      <p:sp>
        <p:nvSpPr>
          <p:cNvPr id="4" name="スライド番号プレースホルダー 3"/>
          <p:cNvSpPr>
            <a:spLocks noGrp="1"/>
          </p:cNvSpPr>
          <p:nvPr>
            <p:ph type="sldNum" sz="quarter" idx="5"/>
          </p:nvPr>
        </p:nvSpPr>
        <p:spPr/>
        <p:txBody>
          <a:bodyPr/>
          <a:lstStyle/>
          <a:p>
            <a:fld id="{F585258D-13D0-7A46-90D3-CF106D042F42}" type="slidenum">
              <a:rPr kumimoji="1" lang="ja-JP" altLang="en-US" smtClean="0"/>
              <a:t>11</a:t>
            </a:fld>
            <a:endParaRPr kumimoji="1" lang="ja-JP" altLang="en-US"/>
          </a:p>
        </p:txBody>
      </p:sp>
    </p:spTree>
    <p:extLst>
      <p:ext uri="{BB962C8B-B14F-4D97-AF65-F5344CB8AC3E}">
        <p14:creationId xmlns:p14="http://schemas.microsoft.com/office/powerpoint/2010/main" val="4026996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それでは，今出てきた「お母さんの気持ち」や「友達がするべきこと」を踏まえてもう一度考えてください．</a:t>
            </a:r>
            <a:br>
              <a:rPr kumimoji="1" lang="en-US" altLang="ja-JP" sz="1200" kern="1200" dirty="0">
                <a:solidFill>
                  <a:schemeClr val="tx1"/>
                </a:solidFill>
                <a:effectLst/>
                <a:latin typeface="+mn-lt"/>
                <a:ea typeface="+mn-ea"/>
                <a:cs typeface="+mn-cs"/>
              </a:rPr>
            </a:br>
            <a:r>
              <a:rPr kumimoji="1" lang="ja-JP" altLang="ja-JP" sz="1200" kern="1200">
                <a:solidFill>
                  <a:schemeClr val="tx1"/>
                </a:solidFill>
                <a:effectLst/>
                <a:latin typeface="+mn-lt"/>
                <a:ea typeface="+mn-ea"/>
                <a:cs typeface="+mn-cs"/>
              </a:rPr>
              <a:t>たまみさんはどうすればいいと思いますか．ワークシートの３に書きましょう．</a:t>
            </a:r>
            <a:r>
              <a:rPr lang="ja-JP" altLang="ja-JP">
                <a:effectLst/>
              </a:rPr>
              <a:t> </a:t>
            </a:r>
            <a:endParaRPr kumimoji="1" lang="ja-JP" altLang="en-US"/>
          </a:p>
        </p:txBody>
      </p:sp>
      <p:sp>
        <p:nvSpPr>
          <p:cNvPr id="4" name="スライド番号プレースホルダー 3"/>
          <p:cNvSpPr>
            <a:spLocks noGrp="1"/>
          </p:cNvSpPr>
          <p:nvPr>
            <p:ph type="sldNum" sz="quarter" idx="5"/>
          </p:nvPr>
        </p:nvSpPr>
        <p:spPr/>
        <p:txBody>
          <a:bodyPr/>
          <a:lstStyle/>
          <a:p>
            <a:fld id="{F585258D-13D0-7A46-90D3-CF106D042F42}" type="slidenum">
              <a:rPr kumimoji="1" lang="ja-JP" altLang="en-US" smtClean="0"/>
              <a:t>12</a:t>
            </a:fld>
            <a:endParaRPr kumimoji="1" lang="ja-JP" altLang="en-US"/>
          </a:p>
        </p:txBody>
      </p:sp>
    </p:spTree>
    <p:extLst>
      <p:ext uri="{BB962C8B-B14F-4D97-AF65-F5344CB8AC3E}">
        <p14:creationId xmlns:p14="http://schemas.microsoft.com/office/powerpoint/2010/main" val="3596342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pPr lvl="0"/>
            <a:r>
              <a:rPr kumimoji="1" lang="ja-JP" altLang="ja-JP" sz="1200" kern="1200">
                <a:solidFill>
                  <a:schemeClr val="tx1"/>
                </a:solidFill>
                <a:effectLst/>
                <a:latin typeface="+mn-lt"/>
                <a:ea typeface="+mn-ea"/>
                <a:cs typeface="+mn-cs"/>
              </a:rPr>
              <a:t>様々な意見が出てきました．</a:t>
            </a:r>
            <a:br>
              <a:rPr kumimoji="1" lang="en-US" altLang="ja-JP" sz="1200" kern="1200" dirty="0">
                <a:solidFill>
                  <a:schemeClr val="tx1"/>
                </a:solidFill>
                <a:effectLst/>
                <a:latin typeface="+mn-lt"/>
                <a:ea typeface="+mn-ea"/>
                <a:cs typeface="+mn-cs"/>
              </a:rPr>
            </a:br>
            <a:r>
              <a:rPr kumimoji="1" lang="ja-JP" altLang="ja-JP" sz="1200" kern="1200">
                <a:solidFill>
                  <a:schemeClr val="tx1"/>
                </a:solidFill>
                <a:effectLst/>
                <a:latin typeface="+mn-lt"/>
                <a:ea typeface="+mn-ea"/>
                <a:cs typeface="+mn-cs"/>
              </a:rPr>
              <a:t>皆さんもスマートフォンやタブレット，ゲーム機を使う時には家の人と約束を決めると思います．しかし，様々な理由があって守れないこともあるでしょう．</a:t>
            </a:r>
            <a:br>
              <a:rPr kumimoji="1" lang="en-US" altLang="ja-JP" sz="1200" kern="1200" dirty="0">
                <a:solidFill>
                  <a:schemeClr val="tx1"/>
                </a:solidFill>
                <a:effectLst/>
                <a:latin typeface="+mn-lt"/>
                <a:ea typeface="+mn-ea"/>
                <a:cs typeface="+mn-cs"/>
              </a:rPr>
            </a:br>
            <a:r>
              <a:rPr kumimoji="1" lang="ja-JP" altLang="ja-JP" sz="1200" kern="1200">
                <a:solidFill>
                  <a:schemeClr val="tx1"/>
                </a:solidFill>
                <a:effectLst/>
                <a:latin typeface="+mn-lt"/>
                <a:ea typeface="+mn-ea"/>
                <a:cs typeface="+mn-cs"/>
              </a:rPr>
              <a:t>その時には，今日の学習のように「なぜ約束は必要なのか」「なぜ守れないことがあるのか」「ではどうしたらいいのか」考えてみましょう．</a:t>
            </a:r>
          </a:p>
          <a:p>
            <a:r>
              <a:rPr kumimoji="1" lang="en-US" altLang="ja-JP" sz="1200" kern="1200" dirty="0">
                <a:solidFill>
                  <a:schemeClr val="tx1"/>
                </a:solidFill>
                <a:effectLst/>
                <a:latin typeface="+mn-lt"/>
                <a:ea typeface="+mn-ea"/>
                <a:cs typeface="+mn-cs"/>
              </a:rPr>
              <a:t> </a:t>
            </a:r>
            <a:endParaRPr kumimoji="1" lang="ja-JP" altLang="ja-JP" sz="1200" kern="1200">
              <a:solidFill>
                <a:schemeClr val="tx1"/>
              </a:solidFill>
              <a:effectLst/>
              <a:latin typeface="+mn-lt"/>
              <a:ea typeface="+mn-ea"/>
              <a:cs typeface="+mn-cs"/>
            </a:endParaRPr>
          </a:p>
          <a:p>
            <a:endParaRPr kumimoji="1" lang="ja-JP" altLang="en-US"/>
          </a:p>
        </p:txBody>
      </p:sp>
      <p:sp>
        <p:nvSpPr>
          <p:cNvPr id="4" name="スライド番号プレースホルダー 3"/>
          <p:cNvSpPr>
            <a:spLocks noGrp="1"/>
          </p:cNvSpPr>
          <p:nvPr>
            <p:ph type="sldNum" sz="quarter" idx="5"/>
          </p:nvPr>
        </p:nvSpPr>
        <p:spPr/>
        <p:txBody>
          <a:bodyPr/>
          <a:lstStyle/>
          <a:p>
            <a:fld id="{F585258D-13D0-7A46-90D3-CF106D042F42}" type="slidenum">
              <a:rPr kumimoji="1" lang="ja-JP" altLang="en-US" smtClean="0"/>
              <a:t>13</a:t>
            </a:fld>
            <a:endParaRPr kumimoji="1" lang="ja-JP" altLang="en-US"/>
          </a:p>
        </p:txBody>
      </p:sp>
    </p:spTree>
    <p:extLst>
      <p:ext uri="{BB962C8B-B14F-4D97-AF65-F5344CB8AC3E}">
        <p14:creationId xmlns:p14="http://schemas.microsoft.com/office/powerpoint/2010/main" val="1982789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02240" y="2386744"/>
            <a:ext cx="6939520" cy="1645920"/>
          </a:xfrm>
          <a:solidFill>
            <a:srgbClr val="FFFFFF"/>
          </a:solidFill>
          <a:ln w="38100">
            <a:solidFill>
              <a:srgbClr val="404040"/>
            </a:solidFill>
          </a:ln>
        </p:spPr>
        <p:txBody>
          <a:bodyPr lIns="274320" rIns="274320" anchor="ctr" anchorCtr="1">
            <a:normAutofit/>
          </a:bodyPr>
          <a:lstStyle>
            <a:lvl1pPr algn="ctr">
              <a:defRPr sz="3500">
                <a:solidFill>
                  <a:srgbClr val="262626"/>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2021396" y="4352544"/>
            <a:ext cx="5101209" cy="1239894"/>
          </a:xfrm>
          <a:noFill/>
        </p:spPr>
        <p:txBody>
          <a:bodyPr>
            <a:normAutofit/>
          </a:bodyPr>
          <a:lstStyle>
            <a:lvl1pPr marL="0" indent="0" algn="ctr">
              <a:buNone/>
              <a:defRPr sz="1900">
                <a:solidFill>
                  <a:schemeClr val="tx1">
                    <a:lumMod val="75000"/>
                    <a:lumOff val="25000"/>
                  </a:schemeClr>
                </a:solidFill>
              </a:defRPr>
            </a:lvl1pPr>
            <a:lvl2pPr marL="457200" indent="0" algn="ctr">
              <a:buNone/>
              <a:defRPr sz="19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7" name="Date Placeholder 6"/>
          <p:cNvSpPr>
            <a:spLocks noGrp="1"/>
          </p:cNvSpPr>
          <p:nvPr>
            <p:ph type="dt" sz="half" idx="10"/>
          </p:nvPr>
        </p:nvSpPr>
        <p:spPr/>
        <p:txBody>
          <a:bodyPr/>
          <a:lstStyle/>
          <a:p>
            <a:fld id="{B99B6280-C8DE-4977-BCC6-1CA702E5C456}" type="datetime1">
              <a:rPr lang="ja-JP" altLang="en-US" smtClean="0"/>
              <a:t>2019/11/21</a:t>
            </a:fld>
            <a:endParaRPr lang="en-US" dirty="0"/>
          </a:p>
        </p:txBody>
      </p:sp>
      <p:sp>
        <p:nvSpPr>
          <p:cNvPr id="8" name="Footer Placeholder 7"/>
          <p:cNvSpPr>
            <a:spLocks noGrp="1"/>
          </p:cNvSpPr>
          <p:nvPr>
            <p:ph type="ftr" sz="quarter" idx="11"/>
          </p:nvPr>
        </p:nvSpPr>
        <p:spPr/>
        <p:txBody>
          <a:bodyPr/>
          <a:lstStyle/>
          <a:p>
            <a:r>
              <a:rPr lang="ja-JP" altLang="en-US"/>
              <a:t>情報モラルの授業　実践事例２</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192686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385628E-4D9E-4EBF-848E-AE3F9C7AA6CC}" type="datetime1">
              <a:rPr lang="ja-JP" altLang="en-US" smtClean="0"/>
              <a:t>2019/11/21</a:t>
            </a:fld>
            <a:endParaRPr lang="en-US" dirty="0"/>
          </a:p>
        </p:txBody>
      </p:sp>
      <p:sp>
        <p:nvSpPr>
          <p:cNvPr id="5" name="Footer Placeholder 4"/>
          <p:cNvSpPr>
            <a:spLocks noGrp="1"/>
          </p:cNvSpPr>
          <p:nvPr>
            <p:ph type="ftr" sz="quarter" idx="11"/>
          </p:nvPr>
        </p:nvSpPr>
        <p:spPr/>
        <p:txBody>
          <a:bodyPr/>
          <a:lstStyle/>
          <a:p>
            <a:r>
              <a:rPr lang="ja-JP" altLang="en-US"/>
              <a:t>情報モラルの授業　実践事例２</a:t>
            </a:r>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85105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834" y="937260"/>
            <a:ext cx="1053966" cy="4983480"/>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606046" y="937260"/>
            <a:ext cx="4716174" cy="498348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E0C605B-8379-4E5B-9FD0-55B6DAA63886}" type="datetime1">
              <a:rPr lang="ja-JP" altLang="en-US" smtClean="0"/>
              <a:t>2019/11/21</a:t>
            </a:fld>
            <a:endParaRPr lang="en-US" dirty="0"/>
          </a:p>
        </p:txBody>
      </p:sp>
      <p:sp>
        <p:nvSpPr>
          <p:cNvPr id="5" name="Footer Placeholder 4"/>
          <p:cNvSpPr>
            <a:spLocks noGrp="1"/>
          </p:cNvSpPr>
          <p:nvPr>
            <p:ph type="ftr" sz="quarter" idx="11"/>
          </p:nvPr>
        </p:nvSpPr>
        <p:spPr/>
        <p:txBody>
          <a:bodyPr/>
          <a:lstStyle/>
          <a:p>
            <a:r>
              <a:rPr lang="ja-JP" altLang="en-US"/>
              <a:t>情報モラルの授業　実践事例２</a:t>
            </a:r>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63761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976AABF-F2B0-4941-A3A3-FEDE6A1B7E53}" type="datetime1">
              <a:rPr lang="ja-JP" altLang="en-US" smtClean="0"/>
              <a:t>2019/11/21</a:t>
            </a:fld>
            <a:endParaRPr lang="en-US" dirty="0"/>
          </a:p>
        </p:txBody>
      </p:sp>
      <p:sp>
        <p:nvSpPr>
          <p:cNvPr id="8" name="Footer Placeholder 7"/>
          <p:cNvSpPr>
            <a:spLocks noGrp="1"/>
          </p:cNvSpPr>
          <p:nvPr>
            <p:ph type="ftr" sz="quarter" idx="11"/>
          </p:nvPr>
        </p:nvSpPr>
        <p:spPr/>
        <p:txBody>
          <a:bodyPr/>
          <a:lstStyle/>
          <a:p>
            <a:r>
              <a:rPr lang="ja-JP" altLang="en-US"/>
              <a:t>情報モラルの授業　実践事例２</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247428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06424" y="2386744"/>
            <a:ext cx="6940296" cy="1645920"/>
          </a:xfrm>
          <a:solidFill>
            <a:srgbClr val="FFFFFF"/>
          </a:solidFill>
          <a:ln w="38100">
            <a:solidFill>
              <a:srgbClr val="404040"/>
            </a:solidFill>
          </a:ln>
        </p:spPr>
        <p:txBody>
          <a:bodyPr lIns="274320" rIns="274320" anchor="ctr" anchorCtr="1">
            <a:normAutofit/>
          </a:bodyPr>
          <a:lstStyle>
            <a:lvl1pPr>
              <a:defRPr sz="3500">
                <a:solidFill>
                  <a:srgbClr val="262626"/>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021396" y="4352465"/>
            <a:ext cx="5101209" cy="1265082"/>
          </a:xfrm>
        </p:spPr>
        <p:txBody>
          <a:bodyPr anchor="t" anchorCtr="1">
            <a:normAutofit/>
          </a:bodyPr>
          <a:lstStyle>
            <a:lvl1pPr marL="0" indent="0">
              <a:buNone/>
              <a:defRPr sz="1900">
                <a:solidFill>
                  <a:schemeClr val="tx1"/>
                </a:solidFill>
              </a:defRPr>
            </a:lvl1pPr>
            <a:lvl2pPr marL="457200" indent="0">
              <a:buNone/>
              <a:defRPr sz="19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7" name="Date Placeholder 6"/>
          <p:cNvSpPr>
            <a:spLocks noGrp="1"/>
          </p:cNvSpPr>
          <p:nvPr>
            <p:ph type="dt" sz="half" idx="10"/>
          </p:nvPr>
        </p:nvSpPr>
        <p:spPr/>
        <p:txBody>
          <a:bodyPr/>
          <a:lstStyle/>
          <a:p>
            <a:fld id="{65CFC0AA-7DA7-4357-A115-BBDD6369CF03}" type="datetime1">
              <a:rPr lang="ja-JP" altLang="en-US" smtClean="0"/>
              <a:t>2019/11/21</a:t>
            </a:fld>
            <a:endParaRPr lang="en-US" dirty="0"/>
          </a:p>
        </p:txBody>
      </p:sp>
      <p:sp>
        <p:nvSpPr>
          <p:cNvPr id="8" name="Footer Placeholder 7"/>
          <p:cNvSpPr>
            <a:spLocks noGrp="1"/>
          </p:cNvSpPr>
          <p:nvPr>
            <p:ph type="ftr" sz="quarter" idx="11"/>
          </p:nvPr>
        </p:nvSpPr>
        <p:spPr/>
        <p:txBody>
          <a:bodyPr/>
          <a:lstStyle/>
          <a:p>
            <a:r>
              <a:rPr lang="ja-JP" altLang="en-US"/>
              <a:t>情報モラルの授業　実践事例２</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353499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102239" y="2638044"/>
            <a:ext cx="3288023" cy="31019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753737" y="2638044"/>
            <a:ext cx="3290516" cy="310198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Date Placeholder 7"/>
          <p:cNvSpPr>
            <a:spLocks noGrp="1"/>
          </p:cNvSpPr>
          <p:nvPr>
            <p:ph type="dt" sz="half" idx="10"/>
          </p:nvPr>
        </p:nvSpPr>
        <p:spPr/>
        <p:txBody>
          <a:bodyPr/>
          <a:lstStyle/>
          <a:p>
            <a:fld id="{EE3F63FE-3C85-4548-8661-C47055750E4B}" type="datetime1">
              <a:rPr lang="ja-JP" altLang="en-US" smtClean="0"/>
              <a:t>2019/11/21</a:t>
            </a:fld>
            <a:endParaRPr lang="en-US" dirty="0"/>
          </a:p>
        </p:txBody>
      </p:sp>
      <p:sp>
        <p:nvSpPr>
          <p:cNvPr id="9" name="Footer Placeholder 8"/>
          <p:cNvSpPr>
            <a:spLocks noGrp="1"/>
          </p:cNvSpPr>
          <p:nvPr>
            <p:ph type="ftr" sz="quarter" idx="11"/>
          </p:nvPr>
        </p:nvSpPr>
        <p:spPr/>
        <p:txBody>
          <a:bodyPr/>
          <a:lstStyle/>
          <a:p>
            <a:r>
              <a:rPr lang="ja-JP" altLang="en-US"/>
              <a:t>情報モラルの授業　実践事例２</a:t>
            </a:r>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147351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02239" y="2313434"/>
            <a:ext cx="3288024"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102239" y="3143250"/>
            <a:ext cx="3288024" cy="259677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6" name="Content Placeholder 5"/>
          <p:cNvSpPr>
            <a:spLocks noGrp="1"/>
          </p:cNvSpPr>
          <p:nvPr>
            <p:ph sz="quarter" idx="4"/>
          </p:nvPr>
        </p:nvSpPr>
        <p:spPr>
          <a:xfrm>
            <a:off x="4753737" y="3143250"/>
            <a:ext cx="3290516" cy="2596776"/>
          </a:xfrm>
        </p:spPr>
        <p:txBody>
          <a:bodyPr/>
          <a:lstStyle>
            <a:lvl5pP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1" name="Text Placeholder 4"/>
          <p:cNvSpPr>
            <a:spLocks noGrp="1"/>
          </p:cNvSpPr>
          <p:nvPr>
            <p:ph type="body" sz="quarter" idx="13"/>
          </p:nvPr>
        </p:nvSpPr>
        <p:spPr>
          <a:xfrm>
            <a:off x="4753737" y="2313434"/>
            <a:ext cx="3290516"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7" name="Date Placeholder 6"/>
          <p:cNvSpPr>
            <a:spLocks noGrp="1"/>
          </p:cNvSpPr>
          <p:nvPr>
            <p:ph type="dt" sz="half" idx="10"/>
          </p:nvPr>
        </p:nvSpPr>
        <p:spPr/>
        <p:txBody>
          <a:bodyPr/>
          <a:lstStyle/>
          <a:p>
            <a:fld id="{C8E40E30-14B9-47EA-8101-11E2F4C12AEE}" type="datetime1">
              <a:rPr lang="ja-JP" altLang="en-US" smtClean="0"/>
              <a:t>2019/11/21</a:t>
            </a:fld>
            <a:endParaRPr lang="en-US" dirty="0"/>
          </a:p>
        </p:txBody>
      </p:sp>
      <p:sp>
        <p:nvSpPr>
          <p:cNvPr id="8" name="Footer Placeholder 7"/>
          <p:cNvSpPr>
            <a:spLocks noGrp="1"/>
          </p:cNvSpPr>
          <p:nvPr>
            <p:ph type="ftr" sz="quarter" idx="11"/>
          </p:nvPr>
        </p:nvSpPr>
        <p:spPr/>
        <p:txBody>
          <a:bodyPr/>
          <a:lstStyle/>
          <a:p>
            <a:r>
              <a:rPr lang="ja-JP" altLang="en-US"/>
              <a:t>情報モラルの授業　実践事例２</a:t>
            </a:r>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3358803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DEF2E1D-2A58-46EC-B8E6-34C1E7CEC5EA}" type="datetime1">
              <a:rPr lang="ja-JP" altLang="en-US" smtClean="0"/>
              <a:t>2019/11/21</a:t>
            </a:fld>
            <a:endParaRPr lang="en-US" dirty="0"/>
          </a:p>
        </p:txBody>
      </p:sp>
      <p:sp>
        <p:nvSpPr>
          <p:cNvPr id="4" name="Footer Placeholder 3"/>
          <p:cNvSpPr>
            <a:spLocks noGrp="1"/>
          </p:cNvSpPr>
          <p:nvPr>
            <p:ph type="ftr" sz="quarter" idx="11"/>
          </p:nvPr>
        </p:nvSpPr>
        <p:spPr/>
        <p:txBody>
          <a:bodyPr/>
          <a:lstStyle/>
          <a:p>
            <a:r>
              <a:rPr lang="ja-JP" altLang="en-US"/>
              <a:t>情報モラルの授業　実践事例２</a:t>
            </a:r>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815637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8494949" y="6307727"/>
            <a:ext cx="365760" cy="365760"/>
          </a:xfrm>
        </p:spPr>
        <p:txBody>
          <a:bodyPr/>
          <a:lstStyle>
            <a:lvl1pPr>
              <a:defRPr sz="1000">
                <a:latin typeface="メイリオ" panose="020B0604030504040204" pitchFamily="50" charset="-128"/>
                <a:ea typeface="メイリオ" panose="020B0604030504040204" pitchFamily="50" charset="-128"/>
              </a:defRPr>
            </a:lvl1pPr>
          </a:lstStyle>
          <a:p>
            <a:fld id="{89A4B2F1-EF75-4E98-8D34-D7EA2A4FB9F0}" type="slidenum">
              <a:rPr lang="en-US" smtClean="0"/>
              <a:pPr/>
              <a:t>‹#›</a:t>
            </a:fld>
            <a:endParaRPr 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8229" y="-1"/>
            <a:ext cx="8229600" cy="1273259"/>
          </a:xfrm>
          <a:prstGeom prst="rect">
            <a:avLst/>
          </a:prstGeom>
        </p:spPr>
      </p:pic>
      <p:sp>
        <p:nvSpPr>
          <p:cNvPr id="10" name="テキスト ボックス 9"/>
          <p:cNvSpPr txBox="1"/>
          <p:nvPr userDrawn="1"/>
        </p:nvSpPr>
        <p:spPr>
          <a:xfrm>
            <a:off x="269421" y="367393"/>
            <a:ext cx="4482193" cy="461665"/>
          </a:xfrm>
          <a:prstGeom prst="rect">
            <a:avLst/>
          </a:prstGeom>
          <a:noFill/>
        </p:spPr>
        <p:txBody>
          <a:bodyPr wrap="square" rtlCol="0">
            <a:spAutoFit/>
          </a:bodyPr>
          <a:lstStyle/>
          <a:p>
            <a:r>
              <a:rPr kumimoji="1" lang="ja-JP" altLang="en-US" sz="2400" b="0" cap="none" spc="0" dirty="0">
                <a:ln w="0"/>
                <a:solidFill>
                  <a:schemeClr val="accent1"/>
                </a:solidFill>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rPr>
              <a:t>決めた約束を守るには</a:t>
            </a:r>
          </a:p>
        </p:txBody>
      </p:sp>
    </p:spTree>
    <p:extLst>
      <p:ext uri="{BB962C8B-B14F-4D97-AF65-F5344CB8AC3E}">
        <p14:creationId xmlns:p14="http://schemas.microsoft.com/office/powerpoint/2010/main" val="669940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6" name="Rectangle 25"/>
          <p:cNvSpPr/>
          <p:nvPr/>
        </p:nvSpPr>
        <p:spPr>
          <a:xfrm>
            <a:off x="4572000" y="0"/>
            <a:ext cx="457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0703" y="2243829"/>
            <a:ext cx="3290594" cy="1141497"/>
          </a:xfrm>
          <a:solidFill>
            <a:srgbClr val="FFFFFF"/>
          </a:solidFill>
          <a:ln>
            <a:solidFill>
              <a:srgbClr val="404040"/>
            </a:solidFill>
          </a:ln>
        </p:spPr>
        <p:txBody>
          <a:bodyPr anchor="ctr" anchorCtr="1">
            <a:normAutofit/>
          </a:bodyPr>
          <a:lstStyle>
            <a:lvl1pPr>
              <a:defRPr sz="2100">
                <a:solidFill>
                  <a:srgbClr val="262626"/>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5052060" y="804672"/>
            <a:ext cx="361188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62965" y="3549918"/>
            <a:ext cx="2846070" cy="2194036"/>
          </a:xfrm>
        </p:spPr>
        <p:txBody>
          <a:bodyPr anchor="t" anchorCtr="1">
            <a:normAutofit/>
          </a:bodyPr>
          <a:lstStyle>
            <a:lvl1pPr marL="0" indent="0" algn="ctr">
              <a:buNone/>
              <a:defRPr sz="1500">
                <a:solidFill>
                  <a:schemeClr val="tx1">
                    <a:lumMod val="85000"/>
                    <a:lumOff val="1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9" name="Date Placeholder 8"/>
          <p:cNvSpPr>
            <a:spLocks noGrp="1"/>
          </p:cNvSpPr>
          <p:nvPr>
            <p:ph type="dt" sz="half" idx="10"/>
          </p:nvPr>
        </p:nvSpPr>
        <p:spPr/>
        <p:txBody>
          <a:bodyPr/>
          <a:lstStyle/>
          <a:p>
            <a:fld id="{7C5A817A-AC97-4FBE-B2DE-46C81429A270}" type="datetime1">
              <a:rPr lang="ja-JP" altLang="en-US" smtClean="0"/>
              <a:t>2019/11/21</a:t>
            </a:fld>
            <a:endParaRPr lang="en-US" dirty="0"/>
          </a:p>
        </p:txBody>
      </p:sp>
      <p:sp>
        <p:nvSpPr>
          <p:cNvPr id="10" name="Footer Placeholder 9"/>
          <p:cNvSpPr>
            <a:spLocks noGrp="1"/>
          </p:cNvSpPr>
          <p:nvPr>
            <p:ph type="ftr" sz="quarter" idx="11"/>
          </p:nvPr>
        </p:nvSpPr>
        <p:spPr>
          <a:xfrm>
            <a:off x="640703" y="6236208"/>
            <a:ext cx="3806398" cy="320040"/>
          </a:xfrm>
        </p:spPr>
        <p:txBody>
          <a:bodyPr>
            <a:normAutofit/>
          </a:bodyPr>
          <a:lstStyle>
            <a:lvl1pPr>
              <a:defRPr>
                <a:solidFill>
                  <a:schemeClr val="tx1">
                    <a:alpha val="70000"/>
                  </a:schemeClr>
                </a:solidFill>
              </a:defRPr>
            </a:lvl1pPr>
          </a:lstStyle>
          <a:p>
            <a:r>
              <a:rPr lang="ja-JP" altLang="en-US"/>
              <a:t>情報モラルの授業　実践事例２</a:t>
            </a:r>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569690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40080" y="2243828"/>
            <a:ext cx="3291840" cy="1143000"/>
          </a:xfrm>
          <a:solidFill>
            <a:srgbClr val="FFFFFF"/>
          </a:solidFill>
          <a:ln>
            <a:solidFill>
              <a:srgbClr val="262626"/>
            </a:solidFill>
          </a:ln>
        </p:spPr>
        <p:txBody>
          <a:bodyPr anchor="ctr" anchorCtr="1">
            <a:noAutofit/>
          </a:bodyPr>
          <a:lstStyle>
            <a:lvl1pPr>
              <a:defRPr sz="2100">
                <a:solidFill>
                  <a:srgbClr val="262626"/>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72000" y="0"/>
            <a:ext cx="4576573" cy="6858000"/>
          </a:xfrm>
          <a:solidFill>
            <a:schemeClr val="bg1"/>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62965" y="3549919"/>
            <a:ext cx="2846070" cy="2194037"/>
          </a:xfrm>
        </p:spPr>
        <p:txBody>
          <a:bodyPr anchor="t" anchorCtr="1">
            <a:normAutofit/>
          </a:bodyPr>
          <a:lstStyle>
            <a:lvl1pPr marL="0" indent="0" algn="ctr">
              <a:buNone/>
              <a:defRPr sz="1500">
                <a:solidFill>
                  <a:schemeClr val="tx1">
                    <a:lumMod val="85000"/>
                    <a:lumOff val="1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6115F9F-12DA-4DB1-9E91-E2A4F926BB0A}" type="datetime1">
              <a:rPr lang="ja-JP" altLang="en-US" smtClean="0"/>
              <a:t>2019/11/21</a:t>
            </a:fld>
            <a:endParaRPr lang="en-US" dirty="0"/>
          </a:p>
        </p:txBody>
      </p:sp>
      <p:sp>
        <p:nvSpPr>
          <p:cNvPr id="9" name="Footer Placeholder 8"/>
          <p:cNvSpPr>
            <a:spLocks noGrp="1"/>
          </p:cNvSpPr>
          <p:nvPr>
            <p:ph type="ftr" sz="quarter" idx="11"/>
          </p:nvPr>
        </p:nvSpPr>
        <p:spPr>
          <a:xfrm>
            <a:off x="640080" y="6236208"/>
            <a:ext cx="3803904" cy="320040"/>
          </a:xfrm>
        </p:spPr>
        <p:txBody>
          <a:bodyPr>
            <a:normAutofit/>
          </a:bodyPr>
          <a:lstStyle>
            <a:lvl1pPr>
              <a:defRPr>
                <a:solidFill>
                  <a:schemeClr val="tx1">
                    <a:alpha val="70000"/>
                  </a:schemeClr>
                </a:solidFill>
              </a:defRPr>
            </a:lvl1pPr>
          </a:lstStyle>
          <a:p>
            <a:r>
              <a:rPr lang="ja-JP" altLang="en-US"/>
              <a:t>情報モラルの授業　実践事例２</a:t>
            </a:r>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063085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6045" y="964692"/>
            <a:ext cx="5937755"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606045" y="2638045"/>
            <a:ext cx="5937755" cy="310198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978943" y="6238816"/>
            <a:ext cx="2065310" cy="323968"/>
          </a:xfrm>
          <a:prstGeom prst="rect">
            <a:avLst/>
          </a:prstGeom>
        </p:spPr>
        <p:txBody>
          <a:bodyPr vert="horz" lIns="91440" tIns="45720" rIns="91440" bIns="45720" rtlCol="0" anchor="ctr"/>
          <a:lstStyle>
            <a:lvl1pPr algn="r">
              <a:defRPr sz="1000">
                <a:solidFill>
                  <a:schemeClr val="tx1">
                    <a:alpha val="70000"/>
                  </a:schemeClr>
                </a:solidFill>
              </a:defRPr>
            </a:lvl1pPr>
          </a:lstStyle>
          <a:p>
            <a:fld id="{D1475D34-74B3-47DB-8A50-EF0081AD0BFE}" type="datetime1">
              <a:rPr lang="ja-JP" altLang="en-US" smtClean="0"/>
              <a:t>2019/11/21</a:t>
            </a:fld>
            <a:endParaRPr lang="en-US" dirty="0"/>
          </a:p>
        </p:txBody>
      </p:sp>
      <p:sp>
        <p:nvSpPr>
          <p:cNvPr id="5" name="Footer Placeholder 4"/>
          <p:cNvSpPr>
            <a:spLocks noGrp="1"/>
          </p:cNvSpPr>
          <p:nvPr>
            <p:ph type="ftr" sz="quarter" idx="3"/>
          </p:nvPr>
        </p:nvSpPr>
        <p:spPr>
          <a:xfrm>
            <a:off x="1102239" y="6236208"/>
            <a:ext cx="4556664" cy="320040"/>
          </a:xfrm>
          <a:prstGeom prst="rect">
            <a:avLst/>
          </a:prstGeom>
        </p:spPr>
        <p:txBody>
          <a:bodyPr vert="horz" lIns="91440" tIns="45720" rIns="91440" bIns="45720" rtlCol="0" anchor="ctr"/>
          <a:lstStyle>
            <a:lvl1pPr algn="l">
              <a:defRPr sz="1000">
                <a:solidFill>
                  <a:schemeClr val="tx1">
                    <a:alpha val="70000"/>
                  </a:schemeClr>
                </a:solidFill>
              </a:defRPr>
            </a:lvl1pPr>
          </a:lstStyle>
          <a:p>
            <a:r>
              <a:rPr lang="ja-JP" altLang="en-US"/>
              <a:t>情報モラルの授業　実践事例２</a:t>
            </a:r>
            <a:endParaRPr lang="en-US" dirty="0"/>
          </a:p>
        </p:txBody>
      </p:sp>
      <p:sp>
        <p:nvSpPr>
          <p:cNvPr id="6" name="Slide Number Placeholder 5"/>
          <p:cNvSpPr>
            <a:spLocks noGrp="1"/>
          </p:cNvSpPr>
          <p:nvPr>
            <p:ph type="sldNum" sz="quarter" idx="4"/>
          </p:nvPr>
        </p:nvSpPr>
        <p:spPr>
          <a:xfrm>
            <a:off x="824011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89960490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dt="0"/>
  <p:txStyles>
    <p:titleStyle>
      <a:lvl1pPr algn="ctr" defTabSz="914400" rtl="0" eaLnBrk="1" latinLnBrk="0" hangingPunct="1">
        <a:lnSpc>
          <a:spcPct val="90000"/>
        </a:lnSpc>
        <a:spcBef>
          <a:spcPct val="0"/>
        </a:spcBef>
        <a:buNone/>
        <a:defRPr kumimoji="1" sz="26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lumMod val="85000"/>
              <a:lumOff val="15000"/>
            </a:schemeClr>
          </a:solidFill>
          <a:latin typeface="+mn-lt"/>
          <a:ea typeface="+mn-ea"/>
          <a:cs typeface="+mn-cs"/>
        </a:defRPr>
      </a:lvl5pPr>
      <a:lvl6pPr marL="131445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solidFill>
          <a:latin typeface="+mn-lt"/>
          <a:ea typeface="+mn-ea"/>
          <a:cs typeface="+mn-cs"/>
        </a:defRPr>
      </a:lvl6pPr>
      <a:lvl7pPr marL="14859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baseline="0">
          <a:solidFill>
            <a:schemeClr val="tx1"/>
          </a:solidFill>
          <a:latin typeface="+mn-lt"/>
          <a:ea typeface="+mn-ea"/>
          <a:cs typeface="+mn-cs"/>
        </a:defRPr>
      </a:lvl8pPr>
      <a:lvl9pPr marL="1828800" indent="-228600" algn="l" defTabSz="914400" rtl="0" eaLnBrk="1" latinLnBrk="0" hangingPunct="1">
        <a:lnSpc>
          <a:spcPct val="100000"/>
        </a:lnSpc>
        <a:spcBef>
          <a:spcPts val="1000"/>
        </a:spcBef>
        <a:buClr>
          <a:schemeClr val="accent2"/>
        </a:buClr>
        <a:buFont typeface="Arial" panose="020B0604020202020204" pitchFamily="34" charset="0"/>
        <a:buChar char="•"/>
        <a:defRPr kumimoji="1" sz="1600" kern="1200" baseline="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1D1222-2F26-AA4D-A8F0-A298F9F65328}"/>
              </a:ext>
            </a:extLst>
          </p:cNvPr>
          <p:cNvSpPr>
            <a:spLocks noGrp="1"/>
          </p:cNvSpPr>
          <p:nvPr>
            <p:ph type="ctrTitle" idx="4294967295"/>
          </p:nvPr>
        </p:nvSpPr>
        <p:spPr>
          <a:xfrm>
            <a:off x="1140178" y="2386013"/>
            <a:ext cx="6940550" cy="1646237"/>
          </a:xfrm>
        </p:spPr>
        <p:txBody>
          <a:bodyPr>
            <a:normAutofit/>
          </a:bodyPr>
          <a:lstStyle/>
          <a:p>
            <a:r>
              <a:rPr lang="ja-JP" altLang="en-US" sz="3600" dirty="0">
                <a:latin typeface="+mj-ea"/>
              </a:rPr>
              <a:t>決めた約束を守るには</a:t>
            </a:r>
          </a:p>
        </p:txBody>
      </p:sp>
      <p:sp>
        <p:nvSpPr>
          <p:cNvPr id="3" name="スライド番号プレースホルダー 2"/>
          <p:cNvSpPr>
            <a:spLocks noGrp="1"/>
          </p:cNvSpPr>
          <p:nvPr>
            <p:ph type="sldNum" sz="quarter" idx="12"/>
          </p:nvPr>
        </p:nvSpPr>
        <p:spPr/>
        <p:txBody>
          <a:bodyPr/>
          <a:lstStyle/>
          <a:p>
            <a:fld id="{89A4B2F1-EF75-4E98-8D34-D7EA2A4FB9F0}" type="slidenum">
              <a:rPr lang="en-US" smtClean="0"/>
              <a:pPr/>
              <a:t>1</a:t>
            </a:fld>
            <a:endParaRPr lang="en-US" dirty="0"/>
          </a:p>
        </p:txBody>
      </p:sp>
    </p:spTree>
    <p:extLst>
      <p:ext uri="{BB962C8B-B14F-4D97-AF65-F5344CB8AC3E}">
        <p14:creationId xmlns:p14="http://schemas.microsoft.com/office/powerpoint/2010/main" val="38499382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4D751A-ACC6-9A49-94ED-F855C7571E77}"/>
              </a:ext>
            </a:extLst>
          </p:cNvPr>
          <p:cNvSpPr>
            <a:spLocks noGrp="1"/>
          </p:cNvSpPr>
          <p:nvPr>
            <p:ph type="title" idx="4294967295"/>
          </p:nvPr>
        </p:nvSpPr>
        <p:spPr>
          <a:xfrm>
            <a:off x="0" y="2653142"/>
            <a:ext cx="4349578" cy="2492375"/>
          </a:xfrm>
        </p:spPr>
        <p:txBody>
          <a:bodyPr vert="horz" lIns="540000" tIns="137160" rIns="205740" bIns="137160" rtlCol="0" anchor="ctr" anchorCtr="1">
            <a:normAutofit/>
          </a:bodyPr>
          <a:lstStyle/>
          <a:p>
            <a:r>
              <a:rPr lang="ja-JP" altLang="en-US" sz="3200" dirty="0">
                <a:solidFill>
                  <a:srgbClr val="262626"/>
                </a:solidFill>
                <a:latin typeface="Meiryo" panose="020B0604030504040204" pitchFamily="34" charset="-128"/>
                <a:ea typeface="Meiryo" panose="020B0604030504040204" pitchFamily="34" charset="-128"/>
              </a:rPr>
              <a:t>家族はなぜ</a:t>
            </a:r>
            <a:br>
              <a:rPr lang="en-US" altLang="ja-JP" sz="3200" dirty="0">
                <a:solidFill>
                  <a:srgbClr val="262626"/>
                </a:solidFill>
                <a:latin typeface="Meiryo" panose="020B0604030504040204" pitchFamily="34" charset="-128"/>
                <a:ea typeface="Meiryo" panose="020B0604030504040204" pitchFamily="34" charset="-128"/>
              </a:rPr>
            </a:br>
            <a:r>
              <a:rPr lang="ja-JP" altLang="en-US" sz="3200" dirty="0">
                <a:solidFill>
                  <a:srgbClr val="262626"/>
                </a:solidFill>
                <a:latin typeface="Meiryo" panose="020B0604030504040204" pitchFamily="34" charset="-128"/>
                <a:ea typeface="Meiryo" panose="020B0604030504040204" pitchFamily="34" charset="-128"/>
              </a:rPr>
              <a:t>約束が必要だと</a:t>
            </a:r>
            <a:br>
              <a:rPr lang="en-US" altLang="ja-JP" sz="3200" dirty="0">
                <a:solidFill>
                  <a:srgbClr val="262626"/>
                </a:solidFill>
                <a:latin typeface="Meiryo" panose="020B0604030504040204" pitchFamily="34" charset="-128"/>
                <a:ea typeface="Meiryo" panose="020B0604030504040204" pitchFamily="34" charset="-128"/>
              </a:rPr>
            </a:br>
            <a:r>
              <a:rPr lang="ja-JP" altLang="en-US" sz="3200" dirty="0">
                <a:solidFill>
                  <a:srgbClr val="262626"/>
                </a:solidFill>
                <a:latin typeface="Meiryo" panose="020B0604030504040204" pitchFamily="34" charset="-128"/>
                <a:ea typeface="Meiryo" panose="020B0604030504040204" pitchFamily="34" charset="-128"/>
              </a:rPr>
              <a:t>思ったのでしょう。</a:t>
            </a:r>
            <a:endParaRPr lang="en-US" altLang="ja-JP" sz="3200" dirty="0">
              <a:solidFill>
                <a:srgbClr val="262626"/>
              </a:solidFill>
              <a:latin typeface="Meiryo" panose="020B0604030504040204" pitchFamily="34" charset="-128"/>
              <a:ea typeface="Meiryo" panose="020B0604030504040204" pitchFamily="34" charset="-128"/>
            </a:endParaRPr>
          </a:p>
        </p:txBody>
      </p:sp>
      <p:pic>
        <p:nvPicPr>
          <p:cNvPr id="8" name="コンテンツ プレースホルダー 7">
            <a:extLst>
              <a:ext uri="{FF2B5EF4-FFF2-40B4-BE49-F238E27FC236}">
                <a16:creationId xmlns:a16="http://schemas.microsoft.com/office/drawing/2014/main" id="{CF96FE90-35D1-5447-A434-037BD65A983B}"/>
              </a:ext>
            </a:extLst>
          </p:cNvPr>
          <p:cNvPicPr>
            <a:picLocks noGrp="1" noChangeAspect="1"/>
          </p:cNvPicPr>
          <p:nvPr>
            <p:ph idx="4294967295"/>
          </p:nvPr>
        </p:nvPicPr>
        <p:blipFill rotWithShape="1">
          <a:blip r:embed="rId2" cstate="print">
            <a:extLst>
              <a:ext uri="{28A0092B-C50C-407E-A947-70E740481C1C}">
                <a14:useLocalDpi xmlns:a14="http://schemas.microsoft.com/office/drawing/2010/main"/>
              </a:ext>
            </a:extLst>
          </a:blip>
          <a:srcRect b="-1"/>
          <a:stretch/>
        </p:blipFill>
        <p:spPr>
          <a:xfrm>
            <a:off x="4572000" y="857250"/>
            <a:ext cx="4572000" cy="5143500"/>
          </a:xfrm>
          <a:prstGeom prst="rect">
            <a:avLst/>
          </a:prstGeom>
        </p:spPr>
      </p:pic>
      <p:sp>
        <p:nvSpPr>
          <p:cNvPr id="4" name="スライド番号プレースホルダー 3"/>
          <p:cNvSpPr>
            <a:spLocks noGrp="1"/>
          </p:cNvSpPr>
          <p:nvPr>
            <p:ph type="sldNum" sz="quarter" idx="12"/>
          </p:nvPr>
        </p:nvSpPr>
        <p:spPr/>
        <p:txBody>
          <a:bodyPr/>
          <a:lstStyle/>
          <a:p>
            <a:fld id="{89A4B2F1-EF75-4E98-8D34-D7EA2A4FB9F0}" type="slidenum">
              <a:rPr lang="en-US" smtClean="0"/>
              <a:pPr/>
              <a:t>10</a:t>
            </a:fld>
            <a:endParaRPr lang="en-US" dirty="0"/>
          </a:p>
        </p:txBody>
      </p:sp>
    </p:spTree>
    <p:extLst>
      <p:ext uri="{BB962C8B-B14F-4D97-AF65-F5344CB8AC3E}">
        <p14:creationId xmlns:p14="http://schemas.microsoft.com/office/powerpoint/2010/main" val="1675086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図 4" descr="おもちゃ, 人形 が含まれている画像&#10;&#10;自動的に生成された説明">
            <a:extLst>
              <a:ext uri="{FF2B5EF4-FFF2-40B4-BE49-F238E27FC236}">
                <a16:creationId xmlns:a16="http://schemas.microsoft.com/office/drawing/2014/main" id="{790E6108-940D-BA40-9E7E-3C92E68B8E08}"/>
              </a:ext>
            </a:extLst>
          </p:cNvPr>
          <p:cNvPicPr>
            <a:picLocks noChangeAspect="1"/>
          </p:cNvPicPr>
          <p:nvPr/>
        </p:nvPicPr>
        <p:blipFill rotWithShape="1">
          <a:blip r:embed="rId3" cstate="print">
            <a:alphaModFix amt="40000"/>
            <a:extLst>
              <a:ext uri="{28A0092B-C50C-407E-A947-70E740481C1C}">
                <a14:useLocalDpi xmlns:a14="http://schemas.microsoft.com/office/drawing/2010/main"/>
              </a:ext>
            </a:extLst>
          </a:blip>
          <a:srcRect/>
          <a:stretch/>
        </p:blipFill>
        <p:spPr>
          <a:xfrm>
            <a:off x="0" y="1030252"/>
            <a:ext cx="9143985" cy="5143493"/>
          </a:xfrm>
          <a:prstGeom prst="rect">
            <a:avLst/>
          </a:prstGeom>
        </p:spPr>
      </p:pic>
      <p:sp>
        <p:nvSpPr>
          <p:cNvPr id="2" name="タイトル 1">
            <a:extLst>
              <a:ext uri="{FF2B5EF4-FFF2-40B4-BE49-F238E27FC236}">
                <a16:creationId xmlns:a16="http://schemas.microsoft.com/office/drawing/2014/main" id="{9E4DAE6D-0067-0C4E-98C8-F41ADC911730}"/>
              </a:ext>
            </a:extLst>
          </p:cNvPr>
          <p:cNvSpPr>
            <a:spLocks noGrp="1"/>
          </p:cNvSpPr>
          <p:nvPr>
            <p:ph type="title" idx="4294967295"/>
          </p:nvPr>
        </p:nvSpPr>
        <p:spPr>
          <a:xfrm>
            <a:off x="478022" y="3884356"/>
            <a:ext cx="8154987" cy="2287587"/>
          </a:xfrm>
          <a:noFill/>
          <a:ln w="38100" cap="sq">
            <a:solidFill>
              <a:schemeClr val="tx1"/>
            </a:solidFill>
            <a:miter lim="800000"/>
          </a:ln>
        </p:spPr>
        <p:txBody>
          <a:bodyPr vert="horz" lIns="205740" tIns="137160" rIns="205740" bIns="137160" rtlCol="0" anchor="ctr" anchorCtr="1">
            <a:noAutofit/>
          </a:bodyPr>
          <a:lstStyle/>
          <a:p>
            <a:r>
              <a:rPr lang="ja-JP" altLang="en-US" sz="3200" dirty="0">
                <a:solidFill>
                  <a:schemeClr val="tx1"/>
                </a:solidFill>
                <a:latin typeface="Meiryo" panose="020B0604030504040204" pitchFamily="34" charset="-128"/>
                <a:ea typeface="Meiryo" panose="020B0604030504040204" pitchFamily="34" charset="-128"/>
              </a:rPr>
              <a:t>スマートフォンを持っている</a:t>
            </a:r>
            <a:br>
              <a:rPr lang="en-US" altLang="ja-JP" sz="3200" dirty="0">
                <a:solidFill>
                  <a:schemeClr val="tx1"/>
                </a:solidFill>
                <a:latin typeface="Meiryo" panose="020B0604030504040204" pitchFamily="34" charset="-128"/>
                <a:ea typeface="Meiryo" panose="020B0604030504040204" pitchFamily="34" charset="-128"/>
              </a:rPr>
            </a:br>
            <a:r>
              <a:rPr lang="ja-JP" altLang="en-US" sz="3200" dirty="0">
                <a:solidFill>
                  <a:schemeClr val="tx1"/>
                </a:solidFill>
                <a:latin typeface="Meiryo" panose="020B0604030504040204" pitchFamily="34" charset="-128"/>
                <a:ea typeface="Meiryo" panose="020B0604030504040204" pitchFamily="34" charset="-128"/>
              </a:rPr>
              <a:t>友達に対しては、</a:t>
            </a:r>
            <a:br>
              <a:rPr lang="en-US" altLang="ja-JP" sz="3200" dirty="0">
                <a:solidFill>
                  <a:schemeClr val="tx1"/>
                </a:solidFill>
                <a:latin typeface="Meiryo" panose="020B0604030504040204" pitchFamily="34" charset="-128"/>
                <a:ea typeface="Meiryo" panose="020B0604030504040204" pitchFamily="34" charset="-128"/>
              </a:rPr>
            </a:br>
            <a:r>
              <a:rPr lang="ja-JP" altLang="en-US" sz="3200" dirty="0">
                <a:solidFill>
                  <a:schemeClr val="tx1"/>
                </a:solidFill>
                <a:latin typeface="Meiryo" panose="020B0604030504040204" pitchFamily="34" charset="-128"/>
                <a:ea typeface="Meiryo" panose="020B0604030504040204" pitchFamily="34" charset="-128"/>
              </a:rPr>
              <a:t>たまみさんは</a:t>
            </a:r>
            <a:br>
              <a:rPr lang="en-US" altLang="ja-JP" sz="3200" dirty="0">
                <a:solidFill>
                  <a:schemeClr val="tx1"/>
                </a:solidFill>
                <a:latin typeface="Meiryo" panose="020B0604030504040204" pitchFamily="34" charset="-128"/>
                <a:ea typeface="Meiryo" panose="020B0604030504040204" pitchFamily="34" charset="-128"/>
              </a:rPr>
            </a:br>
            <a:r>
              <a:rPr lang="ja-JP" altLang="en-US" sz="3200" dirty="0">
                <a:solidFill>
                  <a:schemeClr val="tx1"/>
                </a:solidFill>
                <a:latin typeface="Meiryo" panose="020B0604030504040204" pitchFamily="34" charset="-128"/>
                <a:ea typeface="Meiryo" panose="020B0604030504040204" pitchFamily="34" charset="-128"/>
              </a:rPr>
              <a:t>どうするべきだったと思いますか。</a:t>
            </a:r>
            <a:endParaRPr lang="en-US" altLang="ja-JP" sz="3200" dirty="0">
              <a:solidFill>
                <a:schemeClr val="tx1"/>
              </a:solidFill>
              <a:latin typeface="Meiryo" panose="020B0604030504040204" pitchFamily="34" charset="-128"/>
              <a:ea typeface="Meiryo" panose="020B0604030504040204" pitchFamily="34" charset="-128"/>
            </a:endParaRPr>
          </a:p>
        </p:txBody>
      </p:sp>
      <p:sp>
        <p:nvSpPr>
          <p:cNvPr id="4" name="スライド番号プレースホルダー 3"/>
          <p:cNvSpPr>
            <a:spLocks noGrp="1"/>
          </p:cNvSpPr>
          <p:nvPr>
            <p:ph type="sldNum" sz="quarter" idx="12"/>
          </p:nvPr>
        </p:nvSpPr>
        <p:spPr/>
        <p:txBody>
          <a:bodyPr/>
          <a:lstStyle/>
          <a:p>
            <a:fld id="{89A4B2F1-EF75-4E98-8D34-D7EA2A4FB9F0}" type="slidenum">
              <a:rPr lang="en-US" smtClean="0"/>
              <a:pPr/>
              <a:t>11</a:t>
            </a:fld>
            <a:endParaRPr lang="en-US" dirty="0"/>
          </a:p>
        </p:txBody>
      </p:sp>
    </p:spTree>
    <p:extLst>
      <p:ext uri="{BB962C8B-B14F-4D97-AF65-F5344CB8AC3E}">
        <p14:creationId xmlns:p14="http://schemas.microsoft.com/office/powerpoint/2010/main" val="1211715881"/>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3F0852-3C08-A441-BD22-2B8D9D26E6B3}"/>
              </a:ext>
            </a:extLst>
          </p:cNvPr>
          <p:cNvSpPr>
            <a:spLocks noGrp="1"/>
          </p:cNvSpPr>
          <p:nvPr>
            <p:ph type="title" idx="4294967295"/>
          </p:nvPr>
        </p:nvSpPr>
        <p:spPr>
          <a:xfrm>
            <a:off x="1161535" y="3660389"/>
            <a:ext cx="6743700" cy="2465388"/>
          </a:xfrm>
        </p:spPr>
        <p:txBody>
          <a:bodyPr vert="horz" lIns="205740" tIns="137160" rIns="205740" bIns="137160" rtlCol="0" anchor="ctr" anchorCtr="1">
            <a:noAutofit/>
          </a:bodyPr>
          <a:lstStyle/>
          <a:p>
            <a:r>
              <a:rPr lang="ja-JP" altLang="en-US" sz="2700" dirty="0">
                <a:latin typeface="Meiryo" panose="020B0604030504040204" pitchFamily="34" charset="-128"/>
                <a:ea typeface="Meiryo" panose="020B0604030504040204" pitchFamily="34" charset="-128"/>
              </a:rPr>
              <a:t>もう一度考えましょう。</a:t>
            </a:r>
            <a:br>
              <a:rPr lang="en-US" altLang="ja-JP" sz="2700" dirty="0">
                <a:latin typeface="Meiryo" panose="020B0604030504040204" pitchFamily="34" charset="-128"/>
                <a:ea typeface="Meiryo" panose="020B0604030504040204" pitchFamily="34" charset="-128"/>
              </a:rPr>
            </a:br>
            <a:br>
              <a:rPr lang="en-US" altLang="ja-JP" sz="750" dirty="0">
                <a:latin typeface="Meiryo" panose="020B0604030504040204" pitchFamily="34" charset="-128"/>
                <a:ea typeface="Meiryo" panose="020B0604030504040204" pitchFamily="34" charset="-128"/>
              </a:rPr>
            </a:br>
            <a:r>
              <a:rPr lang="ja-JP" altLang="en-US" sz="3200" dirty="0">
                <a:latin typeface="Meiryo" panose="020B0604030504040204" pitchFamily="34" charset="-128"/>
                <a:ea typeface="Meiryo" panose="020B0604030504040204" pitchFamily="34" charset="-128"/>
              </a:rPr>
              <a:t>たまみさんはこのあと</a:t>
            </a:r>
            <a:br>
              <a:rPr lang="en-US" altLang="ja-JP" sz="3200" dirty="0">
                <a:latin typeface="Meiryo" panose="020B0604030504040204" pitchFamily="34" charset="-128"/>
                <a:ea typeface="Meiryo" panose="020B0604030504040204" pitchFamily="34" charset="-128"/>
              </a:rPr>
            </a:br>
            <a:r>
              <a:rPr lang="ja-JP" altLang="en-US" sz="3200" dirty="0">
                <a:latin typeface="Meiryo" panose="020B0604030504040204" pitchFamily="34" charset="-128"/>
                <a:ea typeface="Meiryo" panose="020B0604030504040204" pitchFamily="34" charset="-128"/>
              </a:rPr>
              <a:t>どうすればよいと思いますか。</a:t>
            </a:r>
            <a:br>
              <a:rPr lang="en-US" altLang="ja-JP" sz="3200" dirty="0">
                <a:latin typeface="Meiryo" panose="020B0604030504040204" pitchFamily="34" charset="-128"/>
                <a:ea typeface="Meiryo" panose="020B0604030504040204" pitchFamily="34" charset="-128"/>
              </a:rPr>
            </a:br>
            <a:br>
              <a:rPr lang="en-US" altLang="ja-JP" sz="3200" dirty="0">
                <a:latin typeface="Meiryo" panose="020B0604030504040204" pitchFamily="34" charset="-128"/>
                <a:ea typeface="Meiryo" panose="020B0604030504040204" pitchFamily="34" charset="-128"/>
              </a:rPr>
            </a:br>
            <a:r>
              <a:rPr lang="ja-JP" altLang="en-US" sz="2400" dirty="0">
                <a:latin typeface="Meiryo" panose="020B0604030504040204" pitchFamily="34" charset="-128"/>
                <a:ea typeface="Meiryo" panose="020B0604030504040204" pitchFamily="34" charset="-128"/>
              </a:rPr>
              <a:t>自分の考えを書きましょう</a:t>
            </a:r>
          </a:p>
        </p:txBody>
      </p:sp>
      <p:sp>
        <p:nvSpPr>
          <p:cNvPr id="4" name="角丸四角形 3">
            <a:extLst>
              <a:ext uri="{FF2B5EF4-FFF2-40B4-BE49-F238E27FC236}">
                <a16:creationId xmlns:a16="http://schemas.microsoft.com/office/drawing/2014/main" id="{7624A851-CE1B-6049-9899-5CDA0F2538CB}"/>
              </a:ext>
            </a:extLst>
          </p:cNvPr>
          <p:cNvSpPr/>
          <p:nvPr/>
        </p:nvSpPr>
        <p:spPr>
          <a:xfrm>
            <a:off x="357120" y="1483240"/>
            <a:ext cx="2905626" cy="1768643"/>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panose="020B0604030504040204" pitchFamily="34" charset="-128"/>
                <a:ea typeface="Meiryo" panose="020B0604030504040204" pitchFamily="34" charset="-128"/>
              </a:rPr>
              <a:t>家族が約束を</a:t>
            </a:r>
            <a:br>
              <a:rPr kumimoji="1" lang="en-US" altLang="ja-JP" sz="2400" dirty="0">
                <a:solidFill>
                  <a:schemeClr val="tx1"/>
                </a:solidFill>
                <a:latin typeface="Meiryo" panose="020B0604030504040204" pitchFamily="34" charset="-128"/>
                <a:ea typeface="Meiryo" panose="020B0604030504040204" pitchFamily="34" charset="-128"/>
              </a:rPr>
            </a:br>
            <a:r>
              <a:rPr kumimoji="1" lang="ja-JP" altLang="en-US" sz="2400" dirty="0">
                <a:solidFill>
                  <a:schemeClr val="tx1"/>
                </a:solidFill>
                <a:latin typeface="Meiryo" panose="020B0604030504040204" pitchFamily="34" charset="-128"/>
                <a:ea typeface="Meiryo" panose="020B0604030504040204" pitchFamily="34" charset="-128"/>
              </a:rPr>
              <a:t>決めた理由</a:t>
            </a:r>
          </a:p>
        </p:txBody>
      </p:sp>
      <p:sp>
        <p:nvSpPr>
          <p:cNvPr id="6" name="角丸四角形 5">
            <a:extLst>
              <a:ext uri="{FF2B5EF4-FFF2-40B4-BE49-F238E27FC236}">
                <a16:creationId xmlns:a16="http://schemas.microsoft.com/office/drawing/2014/main" id="{DC519EE8-0D76-294C-A15E-5DE4696BF5F6}"/>
              </a:ext>
            </a:extLst>
          </p:cNvPr>
          <p:cNvSpPr/>
          <p:nvPr/>
        </p:nvSpPr>
        <p:spPr>
          <a:xfrm>
            <a:off x="3661156" y="1483240"/>
            <a:ext cx="2579086" cy="1768643"/>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panose="020B0604030504040204" pitchFamily="34" charset="-128"/>
                <a:ea typeface="Meiryo" panose="020B0604030504040204" pitchFamily="34" charset="-128"/>
              </a:rPr>
              <a:t>スマホを持っている友達との</a:t>
            </a:r>
            <a:br>
              <a:rPr kumimoji="1" lang="en-US" altLang="ja-JP" sz="2400" dirty="0">
                <a:solidFill>
                  <a:schemeClr val="tx1"/>
                </a:solidFill>
                <a:latin typeface="Meiryo" panose="020B0604030504040204" pitchFamily="34" charset="-128"/>
                <a:ea typeface="Meiryo" panose="020B0604030504040204" pitchFamily="34" charset="-128"/>
              </a:rPr>
            </a:br>
            <a:r>
              <a:rPr kumimoji="1" lang="ja-JP" altLang="en-US" sz="2400">
                <a:solidFill>
                  <a:schemeClr val="tx1"/>
                </a:solidFill>
                <a:latin typeface="Meiryo" panose="020B0604030504040204" pitchFamily="34" charset="-128"/>
                <a:ea typeface="Meiryo" panose="020B0604030504040204" pitchFamily="34" charset="-128"/>
              </a:rPr>
              <a:t>関係</a:t>
            </a:r>
          </a:p>
        </p:txBody>
      </p:sp>
      <p:sp>
        <p:nvSpPr>
          <p:cNvPr id="8" name="角丸四角形 7">
            <a:extLst>
              <a:ext uri="{FF2B5EF4-FFF2-40B4-BE49-F238E27FC236}">
                <a16:creationId xmlns:a16="http://schemas.microsoft.com/office/drawing/2014/main" id="{47994764-927B-AE47-9F03-08C314C21C38}"/>
              </a:ext>
            </a:extLst>
          </p:cNvPr>
          <p:cNvSpPr/>
          <p:nvPr/>
        </p:nvSpPr>
        <p:spPr>
          <a:xfrm>
            <a:off x="6638650" y="1483240"/>
            <a:ext cx="2207153" cy="1768643"/>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panose="020B0604030504040204" pitchFamily="34" charset="-128"/>
                <a:ea typeface="Meiryo" panose="020B0604030504040204" pitchFamily="34" charset="-128"/>
              </a:rPr>
              <a:t>やり取りする</a:t>
            </a:r>
            <a:br>
              <a:rPr kumimoji="1" lang="en-US" altLang="ja-JP" sz="2400" dirty="0">
                <a:solidFill>
                  <a:schemeClr val="tx1"/>
                </a:solidFill>
                <a:latin typeface="Meiryo" panose="020B0604030504040204" pitchFamily="34" charset="-128"/>
                <a:ea typeface="Meiryo" panose="020B0604030504040204" pitchFamily="34" charset="-128"/>
              </a:rPr>
            </a:br>
            <a:r>
              <a:rPr kumimoji="1" lang="ja-JP" altLang="en-US" sz="2400">
                <a:solidFill>
                  <a:schemeClr val="tx1"/>
                </a:solidFill>
                <a:latin typeface="Meiryo" panose="020B0604030504040204" pitchFamily="34" charset="-128"/>
                <a:ea typeface="Meiryo" panose="020B0604030504040204" pitchFamily="34" charset="-128"/>
              </a:rPr>
              <a:t>内容</a:t>
            </a:r>
          </a:p>
        </p:txBody>
      </p:sp>
      <p:sp>
        <p:nvSpPr>
          <p:cNvPr id="5" name="スライド番号プレースホルダー 4"/>
          <p:cNvSpPr>
            <a:spLocks noGrp="1"/>
          </p:cNvSpPr>
          <p:nvPr>
            <p:ph type="sldNum" sz="quarter" idx="12"/>
          </p:nvPr>
        </p:nvSpPr>
        <p:spPr/>
        <p:txBody>
          <a:bodyPr/>
          <a:lstStyle/>
          <a:p>
            <a:fld id="{89A4B2F1-EF75-4E98-8D34-D7EA2A4FB9F0}" type="slidenum">
              <a:rPr lang="en-US" smtClean="0"/>
              <a:pPr/>
              <a:t>12</a:t>
            </a:fld>
            <a:endParaRPr lang="en-US" dirty="0"/>
          </a:p>
        </p:txBody>
      </p:sp>
    </p:spTree>
    <p:extLst>
      <p:ext uri="{BB962C8B-B14F-4D97-AF65-F5344CB8AC3E}">
        <p14:creationId xmlns:p14="http://schemas.microsoft.com/office/powerpoint/2010/main" val="2634927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443780-5D12-FF4A-AAD4-C03CBF71D31A}"/>
              </a:ext>
            </a:extLst>
          </p:cNvPr>
          <p:cNvSpPr>
            <a:spLocks noGrp="1"/>
          </p:cNvSpPr>
          <p:nvPr>
            <p:ph type="title" idx="4294967295"/>
          </p:nvPr>
        </p:nvSpPr>
        <p:spPr>
          <a:xfrm>
            <a:off x="148281" y="2914751"/>
            <a:ext cx="6743700" cy="1418351"/>
          </a:xfrm>
        </p:spPr>
        <p:txBody>
          <a:bodyPr lIns="396000" tIns="288000">
            <a:normAutofit/>
          </a:bodyPr>
          <a:lstStyle/>
          <a:p>
            <a:r>
              <a:rPr kumimoji="1" lang="ja-JP" altLang="en-US" sz="3600" dirty="0">
                <a:latin typeface="Meiryo" panose="020B0604030504040204" pitchFamily="34" charset="-128"/>
                <a:ea typeface="Meiryo" panose="020B0604030504040204" pitchFamily="34" charset="-128"/>
              </a:rPr>
              <a:t>今日の感想を書きましょう。</a:t>
            </a:r>
          </a:p>
        </p:txBody>
      </p:sp>
      <p:sp>
        <p:nvSpPr>
          <p:cNvPr id="3" name="テキスト プレースホルダー 2">
            <a:extLst>
              <a:ext uri="{FF2B5EF4-FFF2-40B4-BE49-F238E27FC236}">
                <a16:creationId xmlns:a16="http://schemas.microsoft.com/office/drawing/2014/main" id="{C1540FC3-DF91-E043-BE9B-511147329C64}"/>
              </a:ext>
            </a:extLst>
          </p:cNvPr>
          <p:cNvSpPr>
            <a:spLocks noGrp="1"/>
          </p:cNvSpPr>
          <p:nvPr>
            <p:ph type="body" idx="4294967295"/>
          </p:nvPr>
        </p:nvSpPr>
        <p:spPr>
          <a:xfrm>
            <a:off x="1210962" y="5046411"/>
            <a:ext cx="6508750" cy="1444196"/>
          </a:xfrm>
        </p:spPr>
        <p:txBody>
          <a:bodyPr>
            <a:noAutofit/>
          </a:bodyPr>
          <a:lstStyle/>
          <a:p>
            <a:pPr marL="0" indent="0" algn="ctr">
              <a:buNone/>
            </a:pPr>
            <a:r>
              <a:rPr lang="ja-JP" altLang="en-US" sz="2800" dirty="0">
                <a:latin typeface="Meiryo" panose="020B0604030504040204" pitchFamily="34" charset="-128"/>
                <a:ea typeface="Meiryo" panose="020B0604030504040204" pitchFamily="34" charset="-128"/>
              </a:rPr>
              <a:t>ワークシートは持ち帰り、</a:t>
            </a:r>
            <a:br>
              <a:rPr lang="en-US" altLang="ja-JP" sz="2800" dirty="0">
                <a:latin typeface="Meiryo" panose="020B0604030504040204" pitchFamily="34" charset="-128"/>
                <a:ea typeface="Meiryo" panose="020B0604030504040204" pitchFamily="34" charset="-128"/>
              </a:rPr>
            </a:br>
            <a:r>
              <a:rPr lang="ja-JP" altLang="en-US" sz="2800" dirty="0">
                <a:latin typeface="Meiryo" panose="020B0604030504040204" pitchFamily="34" charset="-128"/>
                <a:ea typeface="Meiryo" panose="020B0604030504040204" pitchFamily="34" charset="-128"/>
              </a:rPr>
              <a:t>学習で学んだことを伝えて、</a:t>
            </a:r>
            <a:endParaRPr lang="en-US" altLang="ja-JP" sz="2800" dirty="0">
              <a:latin typeface="Meiryo" panose="020B0604030504040204" pitchFamily="34" charset="-128"/>
              <a:ea typeface="Meiryo" panose="020B0604030504040204" pitchFamily="34" charset="-128"/>
            </a:endParaRPr>
          </a:p>
          <a:p>
            <a:pPr marL="0" indent="0" algn="ctr">
              <a:buNone/>
            </a:pPr>
            <a:r>
              <a:rPr lang="ja-JP" altLang="en-US" sz="2800" dirty="0">
                <a:latin typeface="Meiryo" panose="020B0604030504040204" pitchFamily="34" charset="-128"/>
                <a:ea typeface="Meiryo" panose="020B0604030504040204" pitchFamily="34" charset="-128"/>
              </a:rPr>
              <a:t>家族に感想を書いてもらいましょう。</a:t>
            </a:r>
          </a:p>
        </p:txBody>
      </p:sp>
      <p:pic>
        <p:nvPicPr>
          <p:cNvPr id="5" name="図 4">
            <a:extLst>
              <a:ext uri="{FF2B5EF4-FFF2-40B4-BE49-F238E27FC236}">
                <a16:creationId xmlns:a16="http://schemas.microsoft.com/office/drawing/2014/main" id="{334C091B-DF72-DF47-8762-DF057F88959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31654" y="2914709"/>
            <a:ext cx="1188934" cy="2004660"/>
          </a:xfrm>
          <a:prstGeom prst="rect">
            <a:avLst/>
          </a:prstGeom>
        </p:spPr>
      </p:pic>
      <p:sp>
        <p:nvSpPr>
          <p:cNvPr id="6" name="スライド番号プレースホルダー 5"/>
          <p:cNvSpPr>
            <a:spLocks noGrp="1"/>
          </p:cNvSpPr>
          <p:nvPr>
            <p:ph type="sldNum" sz="quarter" idx="12"/>
          </p:nvPr>
        </p:nvSpPr>
        <p:spPr/>
        <p:txBody>
          <a:bodyPr/>
          <a:lstStyle/>
          <a:p>
            <a:fld id="{89A4B2F1-EF75-4E98-8D34-D7EA2A4FB9F0}" type="slidenum">
              <a:rPr lang="en-US" smtClean="0"/>
              <a:pPr/>
              <a:t>13</a:t>
            </a:fld>
            <a:endParaRPr lang="en-US" dirty="0"/>
          </a:p>
        </p:txBody>
      </p:sp>
    </p:spTree>
    <p:extLst>
      <p:ext uri="{BB962C8B-B14F-4D97-AF65-F5344CB8AC3E}">
        <p14:creationId xmlns:p14="http://schemas.microsoft.com/office/powerpoint/2010/main" val="3274541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1E4EFB-FA09-1B47-A3BB-CFC8EE4DEC77}"/>
              </a:ext>
            </a:extLst>
          </p:cNvPr>
          <p:cNvSpPr>
            <a:spLocks noGrp="1"/>
          </p:cNvSpPr>
          <p:nvPr>
            <p:ph type="title" idx="4294967295"/>
          </p:nvPr>
        </p:nvSpPr>
        <p:spPr>
          <a:xfrm>
            <a:off x="1411111" y="2750609"/>
            <a:ext cx="6515100" cy="1330325"/>
          </a:xfrm>
          <a:solidFill>
            <a:srgbClr val="FFFFFF"/>
          </a:solidFill>
          <a:ln>
            <a:solidFill>
              <a:srgbClr val="404040"/>
            </a:solidFill>
          </a:ln>
        </p:spPr>
        <p:txBody>
          <a:bodyPr wrap="square" lIns="360000">
            <a:normAutofit/>
          </a:bodyPr>
          <a:lstStyle/>
          <a:p>
            <a:r>
              <a:rPr lang="ja-JP" altLang="en-US" sz="3600" dirty="0">
                <a:latin typeface="+mj-ea"/>
              </a:rPr>
              <a:t>お話を聞いて考えましょう。</a:t>
            </a:r>
          </a:p>
        </p:txBody>
      </p:sp>
      <p:sp>
        <p:nvSpPr>
          <p:cNvPr id="4" name="スライド番号プレースホルダー 3"/>
          <p:cNvSpPr>
            <a:spLocks noGrp="1"/>
          </p:cNvSpPr>
          <p:nvPr>
            <p:ph type="sldNum" sz="quarter" idx="12"/>
          </p:nvPr>
        </p:nvSpPr>
        <p:spPr/>
        <p:txBody>
          <a:bodyPr/>
          <a:lstStyle/>
          <a:p>
            <a:fld id="{89A4B2F1-EF75-4E98-8D34-D7EA2A4FB9F0}" type="slidenum">
              <a:rPr lang="en-US" smtClean="0"/>
              <a:pPr/>
              <a:t>2</a:t>
            </a:fld>
            <a:endParaRPr lang="en-US" dirty="0"/>
          </a:p>
        </p:txBody>
      </p:sp>
    </p:spTree>
    <p:extLst>
      <p:ext uri="{BB962C8B-B14F-4D97-AF65-F5344CB8AC3E}">
        <p14:creationId xmlns:p14="http://schemas.microsoft.com/office/powerpoint/2010/main" val="532098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1DC71F-009A-7D48-8663-7C318BBE842D}"/>
              </a:ext>
            </a:extLst>
          </p:cNvPr>
          <p:cNvSpPr>
            <a:spLocks noGrp="1"/>
          </p:cNvSpPr>
          <p:nvPr>
            <p:ph type="title" idx="4294967295"/>
          </p:nvPr>
        </p:nvSpPr>
        <p:spPr>
          <a:xfrm>
            <a:off x="382556" y="977736"/>
            <a:ext cx="8393112" cy="2622550"/>
          </a:xfrm>
        </p:spPr>
        <p:txBody>
          <a:bodyPr>
            <a:noAutofit/>
          </a:bodyPr>
          <a:lstStyle/>
          <a:p>
            <a:pPr algn="l"/>
            <a:r>
              <a:rPr kumimoji="1" lang="ja-JP" altLang="en-US" sz="2800" dirty="0">
                <a:latin typeface="Meiryo" panose="020B0604030504040204" pitchFamily="34" charset="-128"/>
                <a:ea typeface="Meiryo" panose="020B0604030504040204" pitchFamily="34" charset="-128"/>
              </a:rPr>
              <a:t>たまみさんは小学</a:t>
            </a:r>
            <a:r>
              <a:rPr kumimoji="1" lang="en-US" altLang="ja-JP" sz="2800" dirty="0">
                <a:latin typeface="Meiryo" panose="020B0604030504040204" pitchFamily="34" charset="-128"/>
                <a:ea typeface="Meiryo" panose="020B0604030504040204" pitchFamily="34" charset="-128"/>
              </a:rPr>
              <a:t>5</a:t>
            </a:r>
            <a:r>
              <a:rPr kumimoji="1" lang="ja-JP" altLang="en-US" sz="2800" dirty="0">
                <a:latin typeface="Meiryo" panose="020B0604030504040204" pitchFamily="34" charset="-128"/>
                <a:ea typeface="Meiryo" panose="020B0604030504040204" pitchFamily="34" charset="-128"/>
              </a:rPr>
              <a:t>年生。仲良しの友達が３人います。スマホを持っている友達の仲間に入りたくてスマホが</a:t>
            </a:r>
            <a:r>
              <a:rPr lang="ja-JP" altLang="en-US" sz="2800" dirty="0">
                <a:latin typeface="Meiryo" panose="020B0604030504040204" pitchFamily="34" charset="-128"/>
                <a:ea typeface="Meiryo" panose="020B0604030504040204" pitchFamily="34" charset="-128"/>
              </a:rPr>
              <a:t>欲しい</a:t>
            </a:r>
            <a:r>
              <a:rPr kumimoji="1" lang="ja-JP" altLang="en-US" sz="2800" dirty="0">
                <a:latin typeface="Meiryo" panose="020B0604030504040204" pitchFamily="34" charset="-128"/>
                <a:ea typeface="Meiryo" panose="020B0604030504040204" pitchFamily="34" charset="-128"/>
              </a:rPr>
              <a:t>とお願いしました。</a:t>
            </a:r>
            <a:br>
              <a:rPr lang="en-US" altLang="ja-JP" sz="2800" dirty="0">
                <a:latin typeface="Meiryo" panose="020B0604030504040204" pitchFamily="34" charset="-128"/>
                <a:ea typeface="Meiryo" panose="020B0604030504040204" pitchFamily="34" charset="-128"/>
              </a:rPr>
            </a:br>
            <a:br>
              <a:rPr kumimoji="1" lang="en-US" altLang="ja-JP" sz="2800" dirty="0">
                <a:latin typeface="Meiryo" panose="020B0604030504040204" pitchFamily="34" charset="-128"/>
                <a:ea typeface="Meiryo" panose="020B0604030504040204" pitchFamily="34" charset="-128"/>
              </a:rPr>
            </a:br>
            <a:r>
              <a:rPr kumimoji="1" lang="ja-JP" altLang="en-US" sz="2800" dirty="0">
                <a:latin typeface="Meiryo" panose="020B0604030504040204" pitchFamily="34" charset="-128"/>
                <a:ea typeface="Meiryo" panose="020B0604030504040204" pitchFamily="34" charset="-128"/>
              </a:rPr>
              <a:t>家族</a:t>
            </a:r>
            <a:r>
              <a:rPr lang="ja-JP" altLang="en-US" sz="2800" dirty="0">
                <a:latin typeface="Meiryo" panose="020B0604030504040204" pitchFamily="34" charset="-128"/>
                <a:ea typeface="Meiryo" panose="020B0604030504040204" pitchFamily="34" charset="-128"/>
              </a:rPr>
              <a:t>は、家のタブレットを使いましょうと提案し、使うときの約束を決めました。</a:t>
            </a:r>
            <a:endParaRPr kumimoji="1" lang="ja-JP" altLang="en-US" sz="2800" dirty="0">
              <a:latin typeface="Meiryo" panose="020B0604030504040204" pitchFamily="34" charset="-128"/>
              <a:ea typeface="Meiryo" panose="020B0604030504040204" pitchFamily="34" charset="-128"/>
            </a:endParaRPr>
          </a:p>
        </p:txBody>
      </p:sp>
      <p:pic>
        <p:nvPicPr>
          <p:cNvPr id="9" name="コンテンツ プレースホルダー 8">
            <a:extLst>
              <a:ext uri="{FF2B5EF4-FFF2-40B4-BE49-F238E27FC236}">
                <a16:creationId xmlns:a16="http://schemas.microsoft.com/office/drawing/2014/main" id="{CE582D69-AD2D-2B4E-AA70-282C9C50F971}"/>
              </a:ext>
            </a:extLst>
          </p:cNvPr>
          <p:cNvPicPr>
            <a:picLocks noGrp="1" noChangeAspect="1"/>
          </p:cNvPicPr>
          <p:nvPr>
            <p:ph idx="4294967295"/>
          </p:nvPr>
        </p:nvPicPr>
        <p:blipFill>
          <a:blip r:embed="rId3" cstate="print">
            <a:extLst>
              <a:ext uri="{28A0092B-C50C-407E-A947-70E740481C1C}">
                <a14:useLocalDpi xmlns:a14="http://schemas.microsoft.com/office/drawing/2010/main"/>
              </a:ext>
            </a:extLst>
          </a:blip>
          <a:stretch>
            <a:fillRect/>
          </a:stretch>
        </p:blipFill>
        <p:spPr>
          <a:xfrm>
            <a:off x="0" y="3814336"/>
            <a:ext cx="3449638" cy="2622550"/>
          </a:xfrm>
        </p:spPr>
      </p:pic>
      <p:sp>
        <p:nvSpPr>
          <p:cNvPr id="6" name="角丸四角形吹き出し 5">
            <a:extLst>
              <a:ext uri="{FF2B5EF4-FFF2-40B4-BE49-F238E27FC236}">
                <a16:creationId xmlns:a16="http://schemas.microsoft.com/office/drawing/2014/main" id="{B7746909-0DD3-4049-8FB8-F3F8530ED374}"/>
              </a:ext>
            </a:extLst>
          </p:cNvPr>
          <p:cNvSpPr/>
          <p:nvPr/>
        </p:nvSpPr>
        <p:spPr>
          <a:xfrm>
            <a:off x="4374573" y="4244548"/>
            <a:ext cx="4401095" cy="1877786"/>
          </a:xfrm>
          <a:prstGeom prst="wedgeRoundRectCallout">
            <a:avLst>
              <a:gd name="adj1" fmla="val -67899"/>
              <a:gd name="adj2" fmla="val 4344"/>
              <a:gd name="adj3" fmla="val 16667"/>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Meiryo" panose="020B0604030504040204" pitchFamily="34" charset="-128"/>
                <a:ea typeface="Meiryo" panose="020B0604030504040204" pitchFamily="34" charset="-128"/>
              </a:rPr>
              <a:t>タブレットの内容は</a:t>
            </a:r>
            <a:br>
              <a:rPr kumimoji="1" lang="en-US" altLang="ja-JP" sz="2800" dirty="0">
                <a:solidFill>
                  <a:schemeClr val="tx1"/>
                </a:solidFill>
                <a:latin typeface="Meiryo" panose="020B0604030504040204" pitchFamily="34" charset="-128"/>
                <a:ea typeface="Meiryo" panose="020B0604030504040204" pitchFamily="34" charset="-128"/>
              </a:rPr>
            </a:br>
            <a:r>
              <a:rPr kumimoji="1" lang="ja-JP" altLang="en-US" sz="2800" dirty="0">
                <a:solidFill>
                  <a:schemeClr val="tx1"/>
                </a:solidFill>
                <a:latin typeface="Meiryo" panose="020B0604030504040204" pitchFamily="34" charset="-128"/>
                <a:ea typeface="Meiryo" panose="020B0604030504040204" pitchFamily="34" charset="-128"/>
              </a:rPr>
              <a:t>見えるように</a:t>
            </a:r>
            <a:br>
              <a:rPr kumimoji="1" lang="en-US" altLang="ja-JP" sz="2800" dirty="0">
                <a:solidFill>
                  <a:schemeClr val="tx1"/>
                </a:solidFill>
                <a:latin typeface="Meiryo" panose="020B0604030504040204" pitchFamily="34" charset="-128"/>
                <a:ea typeface="Meiryo" panose="020B0604030504040204" pitchFamily="34" charset="-128"/>
              </a:rPr>
            </a:br>
            <a:r>
              <a:rPr kumimoji="1" lang="ja-JP" altLang="en-US" sz="2800" dirty="0">
                <a:solidFill>
                  <a:schemeClr val="tx1"/>
                </a:solidFill>
                <a:latin typeface="Meiryo" panose="020B0604030504040204" pitchFamily="34" charset="-128"/>
                <a:ea typeface="Meiryo" panose="020B0604030504040204" pitchFamily="34" charset="-128"/>
              </a:rPr>
              <a:t>しておきましょうね。</a:t>
            </a:r>
            <a:endParaRPr kumimoji="1" lang="en-US" altLang="ja-JP" sz="2800" dirty="0">
              <a:solidFill>
                <a:schemeClr val="tx1"/>
              </a:solidFill>
              <a:latin typeface="Meiryo" panose="020B0604030504040204" pitchFamily="34" charset="-128"/>
              <a:ea typeface="Meiryo" panose="020B0604030504040204" pitchFamily="34" charset="-128"/>
            </a:endParaRPr>
          </a:p>
        </p:txBody>
      </p:sp>
      <p:sp>
        <p:nvSpPr>
          <p:cNvPr id="4" name="スライド番号プレースホルダー 3"/>
          <p:cNvSpPr>
            <a:spLocks noGrp="1"/>
          </p:cNvSpPr>
          <p:nvPr>
            <p:ph type="sldNum" sz="quarter" idx="12"/>
          </p:nvPr>
        </p:nvSpPr>
        <p:spPr/>
        <p:txBody>
          <a:bodyPr/>
          <a:lstStyle/>
          <a:p>
            <a:fld id="{89A4B2F1-EF75-4E98-8D34-D7EA2A4FB9F0}" type="slidenum">
              <a:rPr lang="en-US" smtClean="0"/>
              <a:pPr/>
              <a:t>3</a:t>
            </a:fld>
            <a:endParaRPr lang="en-US" dirty="0"/>
          </a:p>
        </p:txBody>
      </p:sp>
    </p:spTree>
    <p:extLst>
      <p:ext uri="{BB962C8B-B14F-4D97-AF65-F5344CB8AC3E}">
        <p14:creationId xmlns:p14="http://schemas.microsoft.com/office/powerpoint/2010/main" val="171471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8" name="コンテンツ プレースホルダー 7" descr="ベクトル グラフィックス, おもちゃ が含まれている画像&#10;&#10;自動的に生成された説明">
            <a:extLst>
              <a:ext uri="{FF2B5EF4-FFF2-40B4-BE49-F238E27FC236}">
                <a16:creationId xmlns:a16="http://schemas.microsoft.com/office/drawing/2014/main" id="{F2155C18-0646-BD43-9898-1AB3891CEEDA}"/>
              </a:ext>
            </a:extLst>
          </p:cNvPr>
          <p:cNvPicPr>
            <a:picLocks noGrp="1" noChangeAspect="1"/>
          </p:cNvPicPr>
          <p:nvPr>
            <p:ph idx="4294967295"/>
          </p:nvPr>
        </p:nvPicPr>
        <p:blipFill rotWithShape="1">
          <a:blip r:embed="rId3" cstate="print">
            <a:extLst>
              <a:ext uri="{28A0092B-C50C-407E-A947-70E740481C1C}">
                <a14:useLocalDpi xmlns:a14="http://schemas.microsoft.com/office/drawing/2010/main"/>
              </a:ext>
            </a:extLst>
          </a:blip>
          <a:srcRect b="-1"/>
          <a:stretch/>
        </p:blipFill>
        <p:spPr>
          <a:xfrm>
            <a:off x="4127500" y="1565276"/>
            <a:ext cx="5016500" cy="4564062"/>
          </a:xfrm>
          <a:prstGeom prst="rect">
            <a:avLst/>
          </a:prstGeom>
        </p:spPr>
      </p:pic>
      <p:sp>
        <p:nvSpPr>
          <p:cNvPr id="4" name="スライド番号プレースホルダー 3"/>
          <p:cNvSpPr>
            <a:spLocks noGrp="1"/>
          </p:cNvSpPr>
          <p:nvPr>
            <p:ph type="sldNum" sz="quarter" idx="12"/>
          </p:nvPr>
        </p:nvSpPr>
        <p:spPr/>
        <p:txBody>
          <a:bodyPr/>
          <a:lstStyle/>
          <a:p>
            <a:fld id="{89A4B2F1-EF75-4E98-8D34-D7EA2A4FB9F0}" type="slidenum">
              <a:rPr lang="en-US" smtClean="0"/>
              <a:pPr/>
              <a:t>4</a:t>
            </a:fld>
            <a:endParaRPr lang="en-US" dirty="0"/>
          </a:p>
        </p:txBody>
      </p:sp>
      <p:sp>
        <p:nvSpPr>
          <p:cNvPr id="2" name="タイトル 1">
            <a:extLst>
              <a:ext uri="{FF2B5EF4-FFF2-40B4-BE49-F238E27FC236}">
                <a16:creationId xmlns:a16="http://schemas.microsoft.com/office/drawing/2014/main" id="{A6954D13-CC37-9243-93B3-FA5414105118}"/>
              </a:ext>
            </a:extLst>
          </p:cNvPr>
          <p:cNvSpPr>
            <a:spLocks noGrp="1"/>
          </p:cNvSpPr>
          <p:nvPr>
            <p:ph type="title" idx="4294967295"/>
          </p:nvPr>
        </p:nvSpPr>
        <p:spPr>
          <a:xfrm>
            <a:off x="26987" y="1450172"/>
            <a:ext cx="4100513" cy="5056911"/>
          </a:xfrm>
        </p:spPr>
        <p:txBody>
          <a:bodyPr vert="horz" lIns="360000" tIns="137160" rIns="36000" bIns="137160" rtlCol="0" anchor="ctr" anchorCtr="1">
            <a:noAutofit/>
          </a:bodyPr>
          <a:lstStyle/>
          <a:p>
            <a:pPr algn="l"/>
            <a:r>
              <a:rPr kumimoji="1" lang="ja-JP" altLang="en-US" dirty="0">
                <a:solidFill>
                  <a:srgbClr val="262626"/>
                </a:solidFill>
                <a:latin typeface="Meiryo" panose="020B0604030504040204" pitchFamily="34" charset="-128"/>
                <a:ea typeface="Meiryo" panose="020B0604030504040204" pitchFamily="34" charset="-128"/>
              </a:rPr>
              <a:t>ある日、友達が写真や友達のうわさ話を</a:t>
            </a:r>
            <a:br>
              <a:rPr kumimoji="1" lang="en-US" altLang="ja-JP" dirty="0">
                <a:solidFill>
                  <a:srgbClr val="262626"/>
                </a:solidFill>
                <a:latin typeface="Meiryo" panose="020B0604030504040204" pitchFamily="34" charset="-128"/>
                <a:ea typeface="Meiryo" panose="020B0604030504040204" pitchFamily="34" charset="-128"/>
              </a:rPr>
            </a:br>
            <a:r>
              <a:rPr kumimoji="1" lang="ja-JP" altLang="en-US" dirty="0">
                <a:solidFill>
                  <a:srgbClr val="262626"/>
                </a:solidFill>
                <a:latin typeface="Meiryo" panose="020B0604030504040204" pitchFamily="34" charset="-128"/>
                <a:ea typeface="Meiryo" panose="020B0604030504040204" pitchFamily="34" charset="-128"/>
              </a:rPr>
              <a:t>送ってきました。</a:t>
            </a:r>
            <a:br>
              <a:rPr lang="en-US" altLang="ja-JP" dirty="0">
                <a:solidFill>
                  <a:srgbClr val="262626"/>
                </a:solidFill>
                <a:latin typeface="Meiryo" panose="020B0604030504040204" pitchFamily="34" charset="-128"/>
                <a:ea typeface="Meiryo" panose="020B0604030504040204" pitchFamily="34" charset="-128"/>
              </a:rPr>
            </a:br>
            <a:r>
              <a:rPr kumimoji="1" lang="ja-JP" altLang="en-US" dirty="0">
                <a:solidFill>
                  <a:srgbClr val="262626"/>
                </a:solidFill>
                <a:latin typeface="Meiryo" panose="020B0604030504040204" pitchFamily="34" charset="-128"/>
                <a:ea typeface="Meiryo" panose="020B0604030504040204" pitchFamily="34" charset="-128"/>
              </a:rPr>
              <a:t>たまみさんは、</a:t>
            </a:r>
            <a:br>
              <a:rPr kumimoji="1" lang="en-US" altLang="ja-JP" dirty="0">
                <a:solidFill>
                  <a:srgbClr val="262626"/>
                </a:solidFill>
                <a:latin typeface="Meiryo" panose="020B0604030504040204" pitchFamily="34" charset="-128"/>
                <a:ea typeface="Meiryo" panose="020B0604030504040204" pitchFamily="34" charset="-128"/>
              </a:rPr>
            </a:br>
            <a:r>
              <a:rPr kumimoji="1" lang="ja-JP" altLang="en-US" dirty="0">
                <a:solidFill>
                  <a:srgbClr val="262626"/>
                </a:solidFill>
                <a:latin typeface="Meiryo" panose="020B0604030504040204" pitchFamily="34" charset="-128"/>
                <a:ea typeface="Meiryo" panose="020B0604030504040204" pitchFamily="34" charset="-128"/>
              </a:rPr>
              <a:t>家族に見られないよう</a:t>
            </a:r>
            <a:r>
              <a:rPr lang="en-US" altLang="ja-JP" dirty="0">
                <a:solidFill>
                  <a:srgbClr val="262626"/>
                </a:solidFill>
                <a:latin typeface="Meiryo" panose="020B0604030504040204" pitchFamily="34" charset="-128"/>
                <a:ea typeface="Meiryo" panose="020B0604030504040204" pitchFamily="34" charset="-128"/>
              </a:rPr>
              <a:t>LINE</a:t>
            </a:r>
            <a:r>
              <a:rPr kumimoji="1" lang="ja-JP" altLang="en-US" dirty="0">
                <a:solidFill>
                  <a:srgbClr val="262626"/>
                </a:solidFill>
                <a:latin typeface="Meiryo" panose="020B0604030504040204" pitchFamily="34" charset="-128"/>
                <a:ea typeface="Meiryo" panose="020B0604030504040204" pitchFamily="34" charset="-128"/>
              </a:rPr>
              <a:t>にパスワードをか</a:t>
            </a:r>
            <a:r>
              <a:rPr lang="ja-JP" altLang="en-US" dirty="0">
                <a:solidFill>
                  <a:srgbClr val="262626"/>
                </a:solidFill>
                <a:latin typeface="Meiryo" panose="020B0604030504040204" pitchFamily="34" charset="-128"/>
                <a:ea typeface="Meiryo" panose="020B0604030504040204" pitchFamily="34" charset="-128"/>
              </a:rPr>
              <a:t>け</a:t>
            </a:r>
            <a:r>
              <a:rPr kumimoji="1" lang="ja-JP" altLang="en-US" dirty="0">
                <a:solidFill>
                  <a:srgbClr val="262626"/>
                </a:solidFill>
                <a:latin typeface="Meiryo" panose="020B0604030504040204" pitchFamily="34" charset="-128"/>
                <a:ea typeface="Meiryo" panose="020B0604030504040204" pitchFamily="34" charset="-128"/>
              </a:rPr>
              <a:t>ました。</a:t>
            </a:r>
            <a:br>
              <a:rPr kumimoji="1" lang="en-US" altLang="ja-JP" dirty="0">
                <a:solidFill>
                  <a:srgbClr val="262626"/>
                </a:solidFill>
                <a:latin typeface="Meiryo" panose="020B0604030504040204" pitchFamily="34" charset="-128"/>
                <a:ea typeface="Meiryo" panose="020B0604030504040204" pitchFamily="34" charset="-128"/>
              </a:rPr>
            </a:br>
            <a:br>
              <a:rPr kumimoji="1" lang="en-US" altLang="ja-JP" dirty="0">
                <a:solidFill>
                  <a:srgbClr val="262626"/>
                </a:solidFill>
                <a:latin typeface="Meiryo" panose="020B0604030504040204" pitchFamily="34" charset="-128"/>
                <a:ea typeface="Meiryo" panose="020B0604030504040204" pitchFamily="34" charset="-128"/>
              </a:rPr>
            </a:br>
            <a:r>
              <a:rPr kumimoji="1" lang="ja-JP" altLang="en-US" dirty="0">
                <a:solidFill>
                  <a:srgbClr val="262626"/>
                </a:solidFill>
                <a:latin typeface="Meiryo" panose="020B0604030504040204" pitchFamily="34" charset="-128"/>
                <a:ea typeface="Meiryo" panose="020B0604030504040204" pitchFamily="34" charset="-128"/>
              </a:rPr>
              <a:t>家族は、</a:t>
            </a:r>
            <a:r>
              <a:rPr kumimoji="1" lang="en-US" altLang="ja-JP" dirty="0">
                <a:solidFill>
                  <a:srgbClr val="262626"/>
                </a:solidFill>
                <a:latin typeface="Meiryo" panose="020B0604030504040204" pitchFamily="34" charset="-128"/>
                <a:ea typeface="Meiryo" panose="020B0604030504040204" pitchFamily="34" charset="-128"/>
              </a:rPr>
              <a:t>LINE</a:t>
            </a:r>
            <a:r>
              <a:rPr kumimoji="1" lang="ja-JP" altLang="en-US" dirty="0">
                <a:solidFill>
                  <a:srgbClr val="262626"/>
                </a:solidFill>
                <a:latin typeface="Meiryo" panose="020B0604030504040204" pitchFamily="34" charset="-128"/>
                <a:ea typeface="Meiryo" panose="020B0604030504040204" pitchFamily="34" charset="-128"/>
              </a:rPr>
              <a:t>が</a:t>
            </a:r>
            <a:br>
              <a:rPr kumimoji="1" lang="en-US" altLang="ja-JP" dirty="0">
                <a:solidFill>
                  <a:srgbClr val="262626"/>
                </a:solidFill>
                <a:latin typeface="Meiryo" panose="020B0604030504040204" pitchFamily="34" charset="-128"/>
                <a:ea typeface="Meiryo" panose="020B0604030504040204" pitchFamily="34" charset="-128"/>
              </a:rPr>
            </a:br>
            <a:r>
              <a:rPr kumimoji="1" lang="ja-JP" altLang="en-US" dirty="0">
                <a:solidFill>
                  <a:srgbClr val="262626"/>
                </a:solidFill>
                <a:latin typeface="Meiryo" panose="020B0604030504040204" pitchFamily="34" charset="-128"/>
                <a:ea typeface="Meiryo" panose="020B0604030504040204" pitchFamily="34" charset="-128"/>
              </a:rPr>
              <a:t>開けないことに気づき、たまみさんから</a:t>
            </a:r>
            <a:br>
              <a:rPr kumimoji="1" lang="en-US" altLang="ja-JP" dirty="0">
                <a:solidFill>
                  <a:srgbClr val="262626"/>
                </a:solidFill>
                <a:latin typeface="Meiryo" panose="020B0604030504040204" pitchFamily="34" charset="-128"/>
                <a:ea typeface="Meiryo" panose="020B0604030504040204" pitchFamily="34" charset="-128"/>
              </a:rPr>
            </a:br>
            <a:r>
              <a:rPr kumimoji="1" lang="ja-JP" altLang="en-US" dirty="0">
                <a:solidFill>
                  <a:srgbClr val="262626"/>
                </a:solidFill>
                <a:latin typeface="Meiryo" panose="020B0604030504040204" pitchFamily="34" charset="-128"/>
                <a:ea typeface="Meiryo" panose="020B0604030504040204" pitchFamily="34" charset="-128"/>
              </a:rPr>
              <a:t>タブレットを</a:t>
            </a:r>
            <a:br>
              <a:rPr kumimoji="1" lang="en-US" altLang="ja-JP" dirty="0">
                <a:solidFill>
                  <a:srgbClr val="262626"/>
                </a:solidFill>
                <a:latin typeface="Meiryo" panose="020B0604030504040204" pitchFamily="34" charset="-128"/>
                <a:ea typeface="Meiryo" panose="020B0604030504040204" pitchFamily="34" charset="-128"/>
              </a:rPr>
            </a:br>
            <a:r>
              <a:rPr kumimoji="1" lang="ja-JP" altLang="en-US" dirty="0">
                <a:solidFill>
                  <a:srgbClr val="262626"/>
                </a:solidFill>
                <a:latin typeface="Meiryo" panose="020B0604030504040204" pitchFamily="34" charset="-128"/>
                <a:ea typeface="Meiryo" panose="020B0604030504040204" pitchFamily="34" charset="-128"/>
              </a:rPr>
              <a:t>取り上げました。</a:t>
            </a:r>
          </a:p>
        </p:txBody>
      </p:sp>
    </p:spTree>
    <p:extLst>
      <p:ext uri="{BB962C8B-B14F-4D97-AF65-F5344CB8AC3E}">
        <p14:creationId xmlns:p14="http://schemas.microsoft.com/office/powerpoint/2010/main" val="1933638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DD95EA-F62B-BE4B-AFB2-E0077822B119}"/>
              </a:ext>
            </a:extLst>
          </p:cNvPr>
          <p:cNvSpPr>
            <a:spLocks noGrp="1"/>
          </p:cNvSpPr>
          <p:nvPr>
            <p:ph type="title" idx="4294967295"/>
          </p:nvPr>
        </p:nvSpPr>
        <p:spPr>
          <a:xfrm>
            <a:off x="0" y="1096963"/>
            <a:ext cx="4268788" cy="3603625"/>
          </a:xfrm>
        </p:spPr>
        <p:txBody>
          <a:bodyPr vert="horz" lIns="205740" tIns="137160" rIns="205740" bIns="137160" rtlCol="0" anchor="ctr" anchorCtr="1">
            <a:noAutofit/>
          </a:bodyPr>
          <a:lstStyle/>
          <a:p>
            <a:pPr algn="l"/>
            <a:r>
              <a:rPr lang="ja-JP" altLang="en-US" sz="2800" dirty="0">
                <a:solidFill>
                  <a:srgbClr val="262626"/>
                </a:solidFill>
                <a:latin typeface="Meiryo" panose="020B0604030504040204" pitchFamily="34" charset="-128"/>
                <a:ea typeface="Meiryo" panose="020B0604030504040204" pitchFamily="34" charset="-128"/>
              </a:rPr>
              <a:t>たまみさんは、</a:t>
            </a:r>
            <a:br>
              <a:rPr lang="en-US" altLang="ja-JP" sz="2800" dirty="0">
                <a:solidFill>
                  <a:srgbClr val="262626"/>
                </a:solidFill>
                <a:latin typeface="Meiryo" panose="020B0604030504040204" pitchFamily="34" charset="-128"/>
                <a:ea typeface="Meiryo" panose="020B0604030504040204" pitchFamily="34" charset="-128"/>
              </a:rPr>
            </a:br>
            <a:r>
              <a:rPr lang="ja-JP" altLang="en-US" sz="2800" dirty="0">
                <a:solidFill>
                  <a:srgbClr val="262626"/>
                </a:solidFill>
                <a:latin typeface="Meiryo" panose="020B0604030504040204" pitchFamily="34" charset="-128"/>
                <a:ea typeface="Meiryo" panose="020B0604030504040204" pitchFamily="34" charset="-128"/>
              </a:rPr>
              <a:t>友達からのメッセージが見られなくなるから返してほしいと</a:t>
            </a:r>
            <a:br>
              <a:rPr lang="en-US" altLang="ja-JP" sz="2800" dirty="0">
                <a:solidFill>
                  <a:srgbClr val="262626"/>
                </a:solidFill>
                <a:latin typeface="Meiryo" panose="020B0604030504040204" pitchFamily="34" charset="-128"/>
                <a:ea typeface="Meiryo" panose="020B0604030504040204" pitchFamily="34" charset="-128"/>
              </a:rPr>
            </a:br>
            <a:r>
              <a:rPr lang="ja-JP" altLang="en-US" sz="2800" dirty="0">
                <a:solidFill>
                  <a:srgbClr val="262626"/>
                </a:solidFill>
                <a:latin typeface="Meiryo" panose="020B0604030504040204" pitchFamily="34" charset="-128"/>
                <a:ea typeface="Meiryo" panose="020B0604030504040204" pitchFamily="34" charset="-128"/>
              </a:rPr>
              <a:t>家族に泣いて</a:t>
            </a:r>
            <a:br>
              <a:rPr lang="en-US" altLang="ja-JP" sz="2800" dirty="0">
                <a:solidFill>
                  <a:srgbClr val="262626"/>
                </a:solidFill>
                <a:latin typeface="Meiryo" panose="020B0604030504040204" pitchFamily="34" charset="-128"/>
                <a:ea typeface="Meiryo" panose="020B0604030504040204" pitchFamily="34" charset="-128"/>
              </a:rPr>
            </a:br>
            <a:r>
              <a:rPr lang="ja-JP" altLang="en-US" sz="2800" dirty="0">
                <a:solidFill>
                  <a:srgbClr val="262626"/>
                </a:solidFill>
                <a:latin typeface="Meiryo" panose="020B0604030504040204" pitchFamily="34" charset="-128"/>
                <a:ea typeface="Meiryo" panose="020B0604030504040204" pitchFamily="34" charset="-128"/>
              </a:rPr>
              <a:t>たのみました。</a:t>
            </a:r>
            <a:endParaRPr lang="en-US" altLang="ja-JP" sz="2800" dirty="0">
              <a:solidFill>
                <a:srgbClr val="262626"/>
              </a:solidFill>
              <a:latin typeface="Meiryo" panose="020B0604030504040204" pitchFamily="34" charset="-128"/>
              <a:ea typeface="Meiryo" panose="020B0604030504040204" pitchFamily="34" charset="-128"/>
            </a:endParaRPr>
          </a:p>
        </p:txBody>
      </p:sp>
      <p:pic>
        <p:nvPicPr>
          <p:cNvPr id="6" name="コンテンツ プレースホルダー 5">
            <a:extLst>
              <a:ext uri="{FF2B5EF4-FFF2-40B4-BE49-F238E27FC236}">
                <a16:creationId xmlns:a16="http://schemas.microsoft.com/office/drawing/2014/main" id="{CA4E9D99-99FC-5D47-BE53-875BC8A7312B}"/>
              </a:ext>
            </a:extLst>
          </p:cNvPr>
          <p:cNvPicPr>
            <a:picLocks noGrp="1" noChangeAspect="1"/>
          </p:cNvPicPr>
          <p:nvPr>
            <p:ph idx="4294967295"/>
          </p:nvPr>
        </p:nvPicPr>
        <p:blipFill rotWithShape="1">
          <a:blip r:embed="rId3" cstate="print">
            <a:extLst>
              <a:ext uri="{28A0092B-C50C-407E-A947-70E740481C1C}">
                <a14:useLocalDpi xmlns:a14="http://schemas.microsoft.com/office/drawing/2010/main"/>
              </a:ext>
            </a:extLst>
          </a:blip>
          <a:srcRect b="-2"/>
          <a:stretch/>
        </p:blipFill>
        <p:spPr>
          <a:xfrm>
            <a:off x="3490913" y="857250"/>
            <a:ext cx="5653087" cy="5143500"/>
          </a:xfrm>
          <a:prstGeom prst="rect">
            <a:avLst/>
          </a:prstGeom>
        </p:spPr>
      </p:pic>
      <p:sp>
        <p:nvSpPr>
          <p:cNvPr id="3" name="スライド番号プレースホルダー 2"/>
          <p:cNvSpPr>
            <a:spLocks noGrp="1"/>
          </p:cNvSpPr>
          <p:nvPr>
            <p:ph type="sldNum" sz="quarter" idx="12"/>
          </p:nvPr>
        </p:nvSpPr>
        <p:spPr/>
        <p:txBody>
          <a:bodyPr/>
          <a:lstStyle/>
          <a:p>
            <a:fld id="{89A4B2F1-EF75-4E98-8D34-D7EA2A4FB9F0}" type="slidenum">
              <a:rPr lang="en-US" smtClean="0"/>
              <a:pPr/>
              <a:t>5</a:t>
            </a:fld>
            <a:endParaRPr lang="en-US" dirty="0"/>
          </a:p>
        </p:txBody>
      </p:sp>
    </p:spTree>
    <p:extLst>
      <p:ext uri="{BB962C8B-B14F-4D97-AF65-F5344CB8AC3E}">
        <p14:creationId xmlns:p14="http://schemas.microsoft.com/office/powerpoint/2010/main" val="2366276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1" name="タイトル 1">
            <a:extLst>
              <a:ext uri="{FF2B5EF4-FFF2-40B4-BE49-F238E27FC236}">
                <a16:creationId xmlns:a16="http://schemas.microsoft.com/office/drawing/2014/main" id="{F885494A-E51F-FE42-A776-D8CA49A25C26}"/>
              </a:ext>
            </a:extLst>
          </p:cNvPr>
          <p:cNvSpPr txBox="1">
            <a:spLocks/>
          </p:cNvSpPr>
          <p:nvPr/>
        </p:nvSpPr>
        <p:spPr>
          <a:xfrm>
            <a:off x="-74141" y="1674428"/>
            <a:ext cx="3954162" cy="1941003"/>
          </a:xfrm>
          <a:prstGeom prst="rect">
            <a:avLst/>
          </a:prstGeom>
          <a:noFill/>
          <a:ln w="31750" cap="sq">
            <a:noFill/>
            <a:miter lim="800000"/>
          </a:ln>
        </p:spPr>
        <p:txBody>
          <a:bodyPr vert="horz" lIns="205740" tIns="137160" rIns="205740" bIns="137160" rtlCol="0" anchor="ctr" anchorCtr="1">
            <a:noAutofit/>
          </a:bodyPr>
          <a:lstStyle>
            <a:lvl1pPr algn="ctr" defTabSz="914400" rtl="0" eaLnBrk="1" latinLnBrk="0" hangingPunct="1">
              <a:lnSpc>
                <a:spcPct val="90000"/>
              </a:lnSpc>
              <a:spcBef>
                <a:spcPct val="0"/>
              </a:spcBef>
              <a:buNone/>
              <a:defRPr kumimoji="1" sz="2800" kern="1200" cap="all" spc="200" baseline="0">
                <a:solidFill>
                  <a:schemeClr val="tx1">
                    <a:lumMod val="85000"/>
                    <a:lumOff val="15000"/>
                  </a:schemeClr>
                </a:solidFill>
                <a:latin typeface="+mj-lt"/>
                <a:ea typeface="+mj-ea"/>
                <a:cs typeface="+mj-cs"/>
              </a:defRPr>
            </a:lvl1pPr>
          </a:lstStyle>
          <a:p>
            <a:r>
              <a:rPr lang="ja-JP" altLang="en-US" sz="2400" dirty="0">
                <a:solidFill>
                  <a:schemeClr val="tx1"/>
                </a:solidFill>
                <a:latin typeface="Meiryo" panose="020B0604030504040204" pitchFamily="34" charset="-128"/>
                <a:ea typeface="Meiryo" panose="020B0604030504040204" pitchFamily="34" charset="-128"/>
              </a:rPr>
              <a:t>なぜ、たまみさんは</a:t>
            </a:r>
            <a:br>
              <a:rPr lang="en-US" altLang="ja-JP" sz="2400" dirty="0">
                <a:solidFill>
                  <a:schemeClr val="tx1"/>
                </a:solidFill>
                <a:latin typeface="Meiryo" panose="020B0604030504040204" pitchFamily="34" charset="-128"/>
                <a:ea typeface="Meiryo" panose="020B0604030504040204" pitchFamily="34" charset="-128"/>
              </a:rPr>
            </a:br>
            <a:r>
              <a:rPr lang="ja-JP" altLang="en-US" sz="2400" dirty="0">
                <a:solidFill>
                  <a:schemeClr val="tx1"/>
                </a:solidFill>
                <a:latin typeface="Meiryo" panose="020B0604030504040204" pitchFamily="34" charset="-128"/>
                <a:ea typeface="Meiryo" panose="020B0604030504040204" pitchFamily="34" charset="-128"/>
              </a:rPr>
              <a:t>スマートフォンや</a:t>
            </a:r>
            <a:br>
              <a:rPr lang="en-US" altLang="ja-JP" sz="2400" dirty="0">
                <a:solidFill>
                  <a:schemeClr val="tx1"/>
                </a:solidFill>
                <a:latin typeface="Meiryo" panose="020B0604030504040204" pitchFamily="34" charset="-128"/>
                <a:ea typeface="Meiryo" panose="020B0604030504040204" pitchFamily="34" charset="-128"/>
              </a:rPr>
            </a:br>
            <a:r>
              <a:rPr lang="ja-JP" altLang="en-US" sz="2400" dirty="0">
                <a:solidFill>
                  <a:schemeClr val="tx1"/>
                </a:solidFill>
                <a:latin typeface="Meiryo" panose="020B0604030504040204" pitchFamily="34" charset="-128"/>
                <a:ea typeface="Meiryo" panose="020B0604030504040204" pitchFamily="34" charset="-128"/>
              </a:rPr>
              <a:t>タブレットが</a:t>
            </a:r>
            <a:br>
              <a:rPr lang="en-US" altLang="ja-JP" sz="2400" dirty="0">
                <a:solidFill>
                  <a:schemeClr val="tx1"/>
                </a:solidFill>
                <a:latin typeface="Meiryo" panose="020B0604030504040204" pitchFamily="34" charset="-128"/>
                <a:ea typeface="Meiryo" panose="020B0604030504040204" pitchFamily="34" charset="-128"/>
              </a:rPr>
            </a:br>
            <a:r>
              <a:rPr lang="ja-JP" altLang="en-US" sz="2400" dirty="0">
                <a:solidFill>
                  <a:schemeClr val="tx1"/>
                </a:solidFill>
                <a:latin typeface="Meiryo" panose="020B0604030504040204" pitchFamily="34" charset="-128"/>
                <a:ea typeface="Meiryo" panose="020B0604030504040204" pitchFamily="34" charset="-128"/>
              </a:rPr>
              <a:t>欲しかったのですか。</a:t>
            </a:r>
          </a:p>
        </p:txBody>
      </p:sp>
      <p:pic>
        <p:nvPicPr>
          <p:cNvPr id="8" name="コンテンツ プレースホルダー 7">
            <a:extLst>
              <a:ext uri="{FF2B5EF4-FFF2-40B4-BE49-F238E27FC236}">
                <a16:creationId xmlns:a16="http://schemas.microsoft.com/office/drawing/2014/main" id="{CEE30AEF-389A-2145-B085-9484EAD25BAB}"/>
              </a:ext>
            </a:extLst>
          </p:cNvPr>
          <p:cNvPicPr>
            <a:picLocks noGrp="1" noChangeAspect="1"/>
          </p:cNvPicPr>
          <p:nvPr>
            <p:ph idx="4294967295"/>
          </p:nvPr>
        </p:nvPicPr>
        <p:blipFill rotWithShape="1">
          <a:blip r:embed="rId3" cstate="print">
            <a:extLst>
              <a:ext uri="{28A0092B-C50C-407E-A947-70E740481C1C}">
                <a14:useLocalDpi xmlns:a14="http://schemas.microsoft.com/office/drawing/2010/main"/>
              </a:ext>
            </a:extLst>
          </a:blip>
          <a:srcRect b="-1"/>
          <a:stretch/>
        </p:blipFill>
        <p:spPr>
          <a:xfrm>
            <a:off x="3490913" y="1058863"/>
            <a:ext cx="5653087" cy="5143500"/>
          </a:xfrm>
          <a:prstGeom prst="rect">
            <a:avLst/>
          </a:prstGeom>
        </p:spPr>
      </p:pic>
      <p:sp>
        <p:nvSpPr>
          <p:cNvPr id="4" name="スライド番号プレースホルダー 3"/>
          <p:cNvSpPr>
            <a:spLocks noGrp="1"/>
          </p:cNvSpPr>
          <p:nvPr>
            <p:ph type="sldNum" sz="quarter" idx="12"/>
          </p:nvPr>
        </p:nvSpPr>
        <p:spPr/>
        <p:txBody>
          <a:bodyPr/>
          <a:lstStyle/>
          <a:p>
            <a:fld id="{89A4B2F1-EF75-4E98-8D34-D7EA2A4FB9F0}" type="slidenum">
              <a:rPr lang="en-US" smtClean="0"/>
              <a:pPr/>
              <a:t>6</a:t>
            </a:fld>
            <a:endParaRPr lang="en-US" dirty="0"/>
          </a:p>
        </p:txBody>
      </p:sp>
      <p:sp>
        <p:nvSpPr>
          <p:cNvPr id="2" name="タイトル 1">
            <a:extLst>
              <a:ext uri="{FF2B5EF4-FFF2-40B4-BE49-F238E27FC236}">
                <a16:creationId xmlns:a16="http://schemas.microsoft.com/office/drawing/2014/main" id="{764D751A-ACC6-9A49-94ED-F855C7571E77}"/>
              </a:ext>
            </a:extLst>
          </p:cNvPr>
          <p:cNvSpPr>
            <a:spLocks noGrp="1"/>
          </p:cNvSpPr>
          <p:nvPr>
            <p:ph type="title" idx="4294967295"/>
          </p:nvPr>
        </p:nvSpPr>
        <p:spPr>
          <a:xfrm>
            <a:off x="0" y="4514893"/>
            <a:ext cx="3667125" cy="1679575"/>
          </a:xfrm>
        </p:spPr>
        <p:txBody>
          <a:bodyPr vert="horz" lIns="205740" tIns="137160" rIns="205740" bIns="137160" rtlCol="0" anchor="ctr" anchorCtr="1">
            <a:noAutofit/>
          </a:bodyPr>
          <a:lstStyle/>
          <a:p>
            <a:r>
              <a:rPr lang="ja-JP" altLang="en-US" sz="3200" dirty="0">
                <a:solidFill>
                  <a:srgbClr val="262626"/>
                </a:solidFill>
                <a:latin typeface="Meiryo" panose="020B0604030504040204" pitchFamily="34" charset="-128"/>
                <a:ea typeface="Meiryo" panose="020B0604030504040204" pitchFamily="34" charset="-128"/>
              </a:rPr>
              <a:t>家族と</a:t>
            </a:r>
            <a:br>
              <a:rPr lang="en-US" altLang="ja-JP" sz="3200" dirty="0">
                <a:solidFill>
                  <a:srgbClr val="262626"/>
                </a:solidFill>
                <a:latin typeface="Meiryo" panose="020B0604030504040204" pitchFamily="34" charset="-128"/>
                <a:ea typeface="Meiryo" panose="020B0604030504040204" pitchFamily="34" charset="-128"/>
              </a:rPr>
            </a:br>
            <a:r>
              <a:rPr lang="ja-JP" altLang="en-US" sz="3200" dirty="0">
                <a:solidFill>
                  <a:srgbClr val="262626"/>
                </a:solidFill>
                <a:latin typeface="Meiryo" panose="020B0604030504040204" pitchFamily="34" charset="-128"/>
                <a:ea typeface="Meiryo" panose="020B0604030504040204" pitchFamily="34" charset="-128"/>
              </a:rPr>
              <a:t>決めた約束は</a:t>
            </a:r>
            <a:br>
              <a:rPr lang="en-US" altLang="ja-JP" sz="3200" dirty="0">
                <a:solidFill>
                  <a:srgbClr val="262626"/>
                </a:solidFill>
                <a:latin typeface="Meiryo" panose="020B0604030504040204" pitchFamily="34" charset="-128"/>
                <a:ea typeface="Meiryo" panose="020B0604030504040204" pitchFamily="34" charset="-128"/>
              </a:rPr>
            </a:br>
            <a:r>
              <a:rPr lang="ja-JP" altLang="en-US" sz="3200" dirty="0">
                <a:solidFill>
                  <a:srgbClr val="262626"/>
                </a:solidFill>
                <a:latin typeface="Meiryo" panose="020B0604030504040204" pitchFamily="34" charset="-128"/>
                <a:ea typeface="Meiryo" panose="020B0604030504040204" pitchFamily="34" charset="-128"/>
              </a:rPr>
              <a:t>何でしたか。</a:t>
            </a:r>
          </a:p>
        </p:txBody>
      </p:sp>
    </p:spTree>
    <p:extLst>
      <p:ext uri="{BB962C8B-B14F-4D97-AF65-F5344CB8AC3E}">
        <p14:creationId xmlns:p14="http://schemas.microsoft.com/office/powerpoint/2010/main" val="60476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2D66F34D-807E-314D-B160-1175D491CF8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
          <a:stretch/>
        </p:blipFill>
        <p:spPr>
          <a:xfrm>
            <a:off x="4572000" y="857257"/>
            <a:ext cx="4572000" cy="5143493"/>
          </a:xfrm>
          <a:prstGeom prst="rect">
            <a:avLst/>
          </a:prstGeom>
        </p:spPr>
      </p:pic>
      <p:sp>
        <p:nvSpPr>
          <p:cNvPr id="2" name="タイトル 1">
            <a:extLst>
              <a:ext uri="{FF2B5EF4-FFF2-40B4-BE49-F238E27FC236}">
                <a16:creationId xmlns:a16="http://schemas.microsoft.com/office/drawing/2014/main" id="{1B066A2D-1C69-E14F-A2A0-F7CCF5D76388}"/>
              </a:ext>
            </a:extLst>
          </p:cNvPr>
          <p:cNvSpPr>
            <a:spLocks noGrp="1"/>
          </p:cNvSpPr>
          <p:nvPr>
            <p:ph type="title" idx="4294967295"/>
          </p:nvPr>
        </p:nvSpPr>
        <p:spPr>
          <a:xfrm>
            <a:off x="100012" y="3873001"/>
            <a:ext cx="4686172" cy="2281238"/>
          </a:xfrm>
          <a:solidFill>
            <a:srgbClr val="FFFFFF"/>
          </a:solidFill>
        </p:spPr>
        <p:txBody>
          <a:bodyPr vert="horz" lIns="288000" tIns="137160" rIns="205740" bIns="137160" rtlCol="0" anchor="ctr" anchorCtr="1">
            <a:normAutofit/>
          </a:bodyPr>
          <a:lstStyle/>
          <a:p>
            <a:r>
              <a:rPr lang="ja-JP" altLang="en-US" sz="3200" dirty="0">
                <a:solidFill>
                  <a:srgbClr val="262626"/>
                </a:solidFill>
                <a:latin typeface="Meiryo" panose="020B0604030504040204" pitchFamily="34" charset="-128"/>
                <a:ea typeface="Meiryo" panose="020B0604030504040204" pitchFamily="34" charset="-128"/>
              </a:rPr>
              <a:t>なぜ、家族は</a:t>
            </a:r>
            <a:br>
              <a:rPr lang="en-US" altLang="ja-JP" sz="3200" dirty="0">
                <a:solidFill>
                  <a:srgbClr val="262626"/>
                </a:solidFill>
                <a:latin typeface="Meiryo" panose="020B0604030504040204" pitchFamily="34" charset="-128"/>
                <a:ea typeface="Meiryo" panose="020B0604030504040204" pitchFamily="34" charset="-128"/>
              </a:rPr>
            </a:br>
            <a:r>
              <a:rPr lang="ja-JP" altLang="en-US" sz="3200" dirty="0">
                <a:solidFill>
                  <a:srgbClr val="262626"/>
                </a:solidFill>
                <a:latin typeface="Meiryo" panose="020B0604030504040204" pitchFamily="34" charset="-128"/>
                <a:ea typeface="Meiryo" panose="020B0604030504040204" pitchFamily="34" charset="-128"/>
              </a:rPr>
              <a:t>タブレットを</a:t>
            </a:r>
            <a:br>
              <a:rPr lang="en-US" altLang="ja-JP" sz="3200" dirty="0">
                <a:solidFill>
                  <a:srgbClr val="262626"/>
                </a:solidFill>
                <a:latin typeface="Meiryo" panose="020B0604030504040204" pitchFamily="34" charset="-128"/>
                <a:ea typeface="Meiryo" panose="020B0604030504040204" pitchFamily="34" charset="-128"/>
              </a:rPr>
            </a:br>
            <a:r>
              <a:rPr lang="ja-JP" altLang="en-US" sz="3200" dirty="0">
                <a:solidFill>
                  <a:srgbClr val="262626"/>
                </a:solidFill>
                <a:latin typeface="Meiryo" panose="020B0604030504040204" pitchFamily="34" charset="-128"/>
                <a:ea typeface="Meiryo" panose="020B0604030504040204" pitchFamily="34" charset="-128"/>
              </a:rPr>
              <a:t>取り上げたのですか。</a:t>
            </a:r>
          </a:p>
        </p:txBody>
      </p:sp>
      <p:sp>
        <p:nvSpPr>
          <p:cNvPr id="4" name="スライド番号プレースホルダー 3"/>
          <p:cNvSpPr>
            <a:spLocks noGrp="1"/>
          </p:cNvSpPr>
          <p:nvPr>
            <p:ph type="sldNum" sz="quarter" idx="12"/>
          </p:nvPr>
        </p:nvSpPr>
        <p:spPr/>
        <p:txBody>
          <a:bodyPr/>
          <a:lstStyle/>
          <a:p>
            <a:fld id="{89A4B2F1-EF75-4E98-8D34-D7EA2A4FB9F0}" type="slidenum">
              <a:rPr lang="en-US" smtClean="0"/>
              <a:pPr/>
              <a:t>7</a:t>
            </a:fld>
            <a:endParaRPr lang="en-US" dirty="0"/>
          </a:p>
        </p:txBody>
      </p:sp>
    </p:spTree>
    <p:extLst>
      <p:ext uri="{BB962C8B-B14F-4D97-AF65-F5344CB8AC3E}">
        <p14:creationId xmlns:p14="http://schemas.microsoft.com/office/powerpoint/2010/main" val="658605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0365E9-0475-8745-B29D-359D84D9BA73}"/>
              </a:ext>
            </a:extLst>
          </p:cNvPr>
          <p:cNvSpPr>
            <a:spLocks noGrp="1"/>
          </p:cNvSpPr>
          <p:nvPr>
            <p:ph type="title" idx="4294967295"/>
          </p:nvPr>
        </p:nvSpPr>
        <p:spPr>
          <a:xfrm>
            <a:off x="750695" y="1048522"/>
            <a:ext cx="7670800" cy="2500313"/>
          </a:xfrm>
        </p:spPr>
        <p:txBody>
          <a:bodyPr lIns="324000">
            <a:normAutofit/>
          </a:bodyPr>
          <a:lstStyle/>
          <a:p>
            <a:r>
              <a:rPr lang="ja-JP" altLang="en-US" sz="3200" dirty="0">
                <a:latin typeface="Meiryo" panose="020B0604030504040204" pitchFamily="34" charset="-128"/>
                <a:ea typeface="Meiryo" panose="020B0604030504040204" pitchFamily="34" charset="-128"/>
              </a:rPr>
              <a:t>家族</a:t>
            </a:r>
            <a:r>
              <a:rPr lang="ja-JP" altLang="ja-JP" sz="3200" dirty="0">
                <a:latin typeface="Meiryo" panose="020B0604030504040204" pitchFamily="34" charset="-128"/>
                <a:ea typeface="Meiryo" panose="020B0604030504040204" pitchFamily="34" charset="-128"/>
              </a:rPr>
              <a:t>との約束を破って</a:t>
            </a:r>
            <a:r>
              <a:rPr lang="ja-JP" altLang="en-US" sz="3200" dirty="0">
                <a:latin typeface="Meiryo" panose="020B0604030504040204" pitchFamily="34" charset="-128"/>
                <a:ea typeface="Meiryo" panose="020B0604030504040204" pitchFamily="34" charset="-128"/>
              </a:rPr>
              <a:t>、</a:t>
            </a:r>
            <a:br>
              <a:rPr lang="en-US" altLang="ja-JP" sz="3200" dirty="0">
                <a:latin typeface="Meiryo" panose="020B0604030504040204" pitchFamily="34" charset="-128"/>
                <a:ea typeface="Meiryo" panose="020B0604030504040204" pitchFamily="34" charset="-128"/>
              </a:rPr>
            </a:br>
            <a:r>
              <a:rPr lang="ja-JP" altLang="ja-JP" sz="3200" dirty="0">
                <a:latin typeface="Meiryo" panose="020B0604030504040204" pitchFamily="34" charset="-128"/>
                <a:ea typeface="Meiryo" panose="020B0604030504040204" pitchFamily="34" charset="-128"/>
              </a:rPr>
              <a:t>友人との</a:t>
            </a:r>
            <a:r>
              <a:rPr lang="en-US" altLang="ja-JP" sz="3200" dirty="0">
                <a:latin typeface="Meiryo" panose="020B0604030504040204" pitchFamily="34" charset="-128"/>
                <a:ea typeface="Meiryo" panose="020B0604030504040204" pitchFamily="34" charset="-128"/>
              </a:rPr>
              <a:t>LINE</a:t>
            </a:r>
            <a:r>
              <a:rPr lang="ja-JP" altLang="ja-JP" sz="3200" dirty="0">
                <a:latin typeface="Meiryo" panose="020B0604030504040204" pitchFamily="34" charset="-128"/>
                <a:ea typeface="Meiryo" panose="020B0604030504040204" pitchFamily="34" charset="-128"/>
              </a:rPr>
              <a:t>のやり取りに</a:t>
            </a:r>
            <a:br>
              <a:rPr lang="en-US" altLang="ja-JP" sz="3200" dirty="0">
                <a:latin typeface="Meiryo" panose="020B0604030504040204" pitchFamily="34" charset="-128"/>
                <a:ea typeface="Meiryo" panose="020B0604030504040204" pitchFamily="34" charset="-128"/>
              </a:rPr>
            </a:br>
            <a:r>
              <a:rPr lang="ja-JP" altLang="ja-JP" sz="3200" dirty="0">
                <a:latin typeface="Meiryo" panose="020B0604030504040204" pitchFamily="34" charset="-128"/>
                <a:ea typeface="Meiryo" panose="020B0604030504040204" pitchFamily="34" charset="-128"/>
              </a:rPr>
              <a:t>パスワードをかけた</a:t>
            </a:r>
            <a:br>
              <a:rPr lang="en-US" altLang="ja-JP" sz="3200" dirty="0">
                <a:latin typeface="Meiryo" panose="020B0604030504040204" pitchFamily="34" charset="-128"/>
                <a:ea typeface="Meiryo" panose="020B0604030504040204" pitchFamily="34" charset="-128"/>
              </a:rPr>
            </a:br>
            <a:r>
              <a:rPr lang="ja-JP" altLang="ja-JP" sz="3200" dirty="0">
                <a:latin typeface="Meiryo" panose="020B0604030504040204" pitchFamily="34" charset="-128"/>
                <a:ea typeface="Meiryo" panose="020B0604030504040204" pitchFamily="34" charset="-128"/>
              </a:rPr>
              <a:t>たまみさんの気持ち</a:t>
            </a:r>
            <a:r>
              <a:rPr lang="ja-JP" altLang="en-US" sz="3200" dirty="0">
                <a:latin typeface="Meiryo" panose="020B0604030504040204" pitchFamily="34" charset="-128"/>
                <a:ea typeface="Meiryo" panose="020B0604030504040204" pitchFamily="34" charset="-128"/>
              </a:rPr>
              <a:t>を考えましょう。</a:t>
            </a:r>
            <a:r>
              <a:rPr lang="ja-JP" altLang="ja-JP" sz="3200" dirty="0">
                <a:latin typeface="Meiryo" panose="020B0604030504040204" pitchFamily="34" charset="-128"/>
                <a:ea typeface="Meiryo" panose="020B0604030504040204" pitchFamily="34" charset="-128"/>
              </a:rPr>
              <a:t> </a:t>
            </a:r>
            <a:endParaRPr lang="ja-JP" altLang="en-US" sz="3200" dirty="0">
              <a:latin typeface="Meiryo" panose="020B0604030504040204" pitchFamily="34" charset="-128"/>
              <a:ea typeface="Meiryo" panose="020B0604030504040204" pitchFamily="34" charset="-128"/>
            </a:endParaRPr>
          </a:p>
        </p:txBody>
      </p:sp>
      <p:sp>
        <p:nvSpPr>
          <p:cNvPr id="3" name="テキスト プレースホルダー 2">
            <a:extLst>
              <a:ext uri="{FF2B5EF4-FFF2-40B4-BE49-F238E27FC236}">
                <a16:creationId xmlns:a16="http://schemas.microsoft.com/office/drawing/2014/main" id="{15CCD527-DBF0-F448-B39D-D4B8F121450F}"/>
              </a:ext>
            </a:extLst>
          </p:cNvPr>
          <p:cNvSpPr>
            <a:spLocks noGrp="1"/>
          </p:cNvSpPr>
          <p:nvPr>
            <p:ph type="body" idx="4294967295"/>
          </p:nvPr>
        </p:nvSpPr>
        <p:spPr>
          <a:xfrm>
            <a:off x="677241" y="3799305"/>
            <a:ext cx="7817708" cy="2502243"/>
          </a:xfrm>
        </p:spPr>
        <p:txBody>
          <a:bodyPr>
            <a:noAutofit/>
          </a:bodyPr>
          <a:lstStyle/>
          <a:p>
            <a:pPr marL="0" indent="0">
              <a:buNone/>
            </a:pPr>
            <a:r>
              <a:rPr lang="ja-JP" altLang="en-US" sz="2800" u="sng" dirty="0">
                <a:latin typeface="Meiryo" panose="020B0604030504040204" pitchFamily="34" charset="-128"/>
                <a:ea typeface="Meiryo" panose="020B0604030504040204" pitchFamily="34" charset="-128"/>
              </a:rPr>
              <a:t>たまみさんの気持ちが</a:t>
            </a:r>
            <a:endParaRPr lang="en-US" altLang="ja-JP" sz="2800" u="sng" dirty="0">
              <a:latin typeface="Meiryo" panose="020B0604030504040204" pitchFamily="34" charset="-128"/>
              <a:ea typeface="Meiryo" panose="020B0604030504040204" pitchFamily="34" charset="-128"/>
            </a:endParaRPr>
          </a:p>
          <a:p>
            <a:r>
              <a:rPr lang="ja-JP" altLang="en-US" sz="3200" dirty="0">
                <a:latin typeface="Meiryo" panose="020B0604030504040204" pitchFamily="34" charset="-128"/>
                <a:ea typeface="Meiryo" panose="020B0604030504040204" pitchFamily="34" charset="-128"/>
              </a:rPr>
              <a:t>理解できますか</a:t>
            </a:r>
            <a:endParaRPr lang="en-US" altLang="ja-JP" sz="3200" dirty="0">
              <a:latin typeface="Meiryo" panose="020B0604030504040204" pitchFamily="34" charset="-128"/>
              <a:ea typeface="Meiryo" panose="020B0604030504040204" pitchFamily="34" charset="-128"/>
            </a:endParaRPr>
          </a:p>
          <a:p>
            <a:r>
              <a:rPr lang="ja-JP" altLang="en-US" sz="3200" dirty="0">
                <a:latin typeface="Meiryo" panose="020B0604030504040204" pitchFamily="34" charset="-128"/>
                <a:ea typeface="Meiryo" panose="020B0604030504040204" pitchFamily="34" charset="-128"/>
              </a:rPr>
              <a:t>理解できませんか</a:t>
            </a:r>
            <a:br>
              <a:rPr lang="en-US" altLang="ja-JP" sz="3600" dirty="0">
                <a:latin typeface="Meiryo" panose="020B0604030504040204" pitchFamily="34" charset="-128"/>
                <a:ea typeface="Meiryo" panose="020B0604030504040204" pitchFamily="34" charset="-128"/>
              </a:rPr>
            </a:br>
            <a:br>
              <a:rPr lang="en-US" altLang="ja-JP" sz="2400" dirty="0">
                <a:latin typeface="Meiryo" panose="020B0604030504040204" pitchFamily="34" charset="-128"/>
                <a:ea typeface="Meiryo" panose="020B0604030504040204" pitchFamily="34" charset="-128"/>
              </a:rPr>
            </a:br>
            <a:r>
              <a:rPr lang="ja-JP" altLang="en-US" sz="2800" dirty="0">
                <a:latin typeface="Meiryo" panose="020B0604030504040204" pitchFamily="34" charset="-128"/>
                <a:ea typeface="Meiryo" panose="020B0604030504040204" pitchFamily="34" charset="-128"/>
              </a:rPr>
              <a:t>どちらかに丸をつけて理由も書きましょう。</a:t>
            </a:r>
          </a:p>
        </p:txBody>
      </p:sp>
      <p:sp>
        <p:nvSpPr>
          <p:cNvPr id="5" name="スライド番号プレースホルダー 4"/>
          <p:cNvSpPr>
            <a:spLocks noGrp="1"/>
          </p:cNvSpPr>
          <p:nvPr>
            <p:ph type="sldNum" sz="quarter" idx="12"/>
          </p:nvPr>
        </p:nvSpPr>
        <p:spPr/>
        <p:txBody>
          <a:bodyPr/>
          <a:lstStyle/>
          <a:p>
            <a:fld id="{89A4B2F1-EF75-4E98-8D34-D7EA2A4FB9F0}" type="slidenum">
              <a:rPr lang="en-US" smtClean="0"/>
              <a:pPr/>
              <a:t>8</a:t>
            </a:fld>
            <a:endParaRPr lang="en-US" dirty="0"/>
          </a:p>
        </p:txBody>
      </p:sp>
    </p:spTree>
    <p:extLst>
      <p:ext uri="{BB962C8B-B14F-4D97-AF65-F5344CB8AC3E}">
        <p14:creationId xmlns:p14="http://schemas.microsoft.com/office/powerpoint/2010/main" val="291038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0A3550-064D-AF46-95FF-EC686E444B4C}"/>
              </a:ext>
            </a:extLst>
          </p:cNvPr>
          <p:cNvSpPr>
            <a:spLocks noGrp="1"/>
          </p:cNvSpPr>
          <p:nvPr>
            <p:ph type="title" idx="4294967295"/>
          </p:nvPr>
        </p:nvSpPr>
        <p:spPr>
          <a:xfrm>
            <a:off x="830881" y="1336590"/>
            <a:ext cx="7473950" cy="1608582"/>
          </a:xfrm>
          <a:solidFill>
            <a:srgbClr val="FFFFFF"/>
          </a:solidFill>
          <a:ln>
            <a:solidFill>
              <a:srgbClr val="404040"/>
            </a:solidFill>
          </a:ln>
        </p:spPr>
        <p:txBody>
          <a:bodyPr>
            <a:noAutofit/>
          </a:bodyPr>
          <a:lstStyle/>
          <a:p>
            <a:r>
              <a:rPr lang="ja-JP" altLang="en-US" sz="3200" dirty="0">
                <a:solidFill>
                  <a:srgbClr val="262626"/>
                </a:solidFill>
                <a:latin typeface="Meiryo" panose="020B0604030504040204" pitchFamily="34" charset="-128"/>
                <a:ea typeface="Meiryo" panose="020B0604030504040204" pitchFamily="34" charset="-128"/>
              </a:rPr>
              <a:t>タブレットを使いたい</a:t>
            </a:r>
            <a:r>
              <a:rPr lang="en-US" altLang="ja-JP" sz="3200" dirty="0">
                <a:solidFill>
                  <a:srgbClr val="262626"/>
                </a:solidFill>
                <a:latin typeface="Meiryo" panose="020B0604030504040204" pitchFamily="34" charset="-128"/>
                <a:ea typeface="Meiryo" panose="020B0604030504040204" pitchFamily="34" charset="-128"/>
              </a:rPr>
              <a:t> </a:t>
            </a:r>
            <a:r>
              <a:rPr lang="ja-JP" altLang="en-US" sz="3200" dirty="0">
                <a:solidFill>
                  <a:srgbClr val="262626"/>
                </a:solidFill>
                <a:latin typeface="Meiryo" panose="020B0604030504040204" pitchFamily="34" charset="-128"/>
                <a:ea typeface="Meiryo" panose="020B0604030504040204" pitchFamily="34" charset="-128"/>
              </a:rPr>
              <a:t>たまみさんは</a:t>
            </a:r>
            <a:br>
              <a:rPr lang="en-US" altLang="ja-JP" sz="3200" dirty="0">
                <a:solidFill>
                  <a:srgbClr val="262626"/>
                </a:solidFill>
                <a:latin typeface="Meiryo" panose="020B0604030504040204" pitchFamily="34" charset="-128"/>
                <a:ea typeface="Meiryo" panose="020B0604030504040204" pitchFamily="34" charset="-128"/>
              </a:rPr>
            </a:br>
            <a:r>
              <a:rPr lang="ja-JP" altLang="en-US" sz="3200" dirty="0">
                <a:solidFill>
                  <a:srgbClr val="262626"/>
                </a:solidFill>
                <a:latin typeface="Meiryo" panose="020B0604030504040204" pitchFamily="34" charset="-128"/>
                <a:ea typeface="Meiryo" panose="020B0604030504040204" pitchFamily="34" charset="-128"/>
              </a:rPr>
              <a:t>このあと</a:t>
            </a:r>
            <a:br>
              <a:rPr lang="en-US" altLang="ja-JP" sz="3200" dirty="0">
                <a:solidFill>
                  <a:srgbClr val="262626"/>
                </a:solidFill>
                <a:latin typeface="Meiryo" panose="020B0604030504040204" pitchFamily="34" charset="-128"/>
                <a:ea typeface="Meiryo" panose="020B0604030504040204" pitchFamily="34" charset="-128"/>
              </a:rPr>
            </a:br>
            <a:r>
              <a:rPr lang="ja-JP" altLang="en-US" sz="3200" dirty="0">
                <a:solidFill>
                  <a:srgbClr val="262626"/>
                </a:solidFill>
                <a:latin typeface="Meiryo" panose="020B0604030504040204" pitchFamily="34" charset="-128"/>
                <a:ea typeface="Meiryo" panose="020B0604030504040204" pitchFamily="34" charset="-128"/>
              </a:rPr>
              <a:t>どうすればよいと思いますか。</a:t>
            </a:r>
          </a:p>
        </p:txBody>
      </p:sp>
      <p:graphicFrame>
        <p:nvGraphicFramePr>
          <p:cNvPr id="5" name="コンテンツ プレースホルダー 2">
            <a:extLst>
              <a:ext uri="{FF2B5EF4-FFF2-40B4-BE49-F238E27FC236}">
                <a16:creationId xmlns:a16="http://schemas.microsoft.com/office/drawing/2014/main" id="{73469D6A-5F22-4B8B-96AF-85E40F0BB6BC}"/>
              </a:ext>
            </a:extLst>
          </p:cNvPr>
          <p:cNvGraphicFramePr>
            <a:graphicFrameLocks noGrp="1"/>
          </p:cNvGraphicFramePr>
          <p:nvPr>
            <p:ph idx="4294967295"/>
            <p:extLst>
              <p:ext uri="{D42A27DB-BD31-4B8C-83A1-F6EECF244321}">
                <p14:modId xmlns:p14="http://schemas.microsoft.com/office/powerpoint/2010/main" val="1753782789"/>
              </p:ext>
            </p:extLst>
          </p:nvPr>
        </p:nvGraphicFramePr>
        <p:xfrm>
          <a:off x="62467" y="2959443"/>
          <a:ext cx="8615362" cy="33482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テキスト ボックス 3">
            <a:extLst>
              <a:ext uri="{FF2B5EF4-FFF2-40B4-BE49-F238E27FC236}">
                <a16:creationId xmlns:a16="http://schemas.microsoft.com/office/drawing/2014/main" id="{1D3AD65E-BC44-CC4A-A66A-B0796817BFB2}"/>
              </a:ext>
            </a:extLst>
          </p:cNvPr>
          <p:cNvSpPr txBox="1"/>
          <p:nvPr/>
        </p:nvSpPr>
        <p:spPr>
          <a:xfrm>
            <a:off x="1215666" y="6046117"/>
            <a:ext cx="7007046" cy="523220"/>
          </a:xfrm>
          <a:prstGeom prst="rect">
            <a:avLst/>
          </a:prstGeom>
          <a:noFill/>
        </p:spPr>
        <p:txBody>
          <a:bodyPr wrap="none" rtlCol="0">
            <a:spAutoFit/>
          </a:bodyPr>
          <a:lstStyle/>
          <a:p>
            <a:pPr lvl="0"/>
            <a:r>
              <a:rPr kumimoji="1" lang="ja-JP" altLang="ja-JP" sz="2800" dirty="0">
                <a:latin typeface="Meiryo" panose="020B0604030504040204" pitchFamily="34" charset="-128"/>
                <a:ea typeface="Meiryo" panose="020B0604030504040204" pitchFamily="34" charset="-128"/>
              </a:rPr>
              <a:t>一人で考えたあと</a:t>
            </a:r>
            <a:r>
              <a:rPr kumimoji="1" lang="ja-JP" altLang="en-US" sz="2800" dirty="0">
                <a:latin typeface="Meiryo" panose="020B0604030504040204" pitchFamily="34" charset="-128"/>
                <a:ea typeface="Meiryo" panose="020B0604030504040204" pitchFamily="34" charset="-128"/>
              </a:rPr>
              <a:t>、</a:t>
            </a:r>
            <a:r>
              <a:rPr kumimoji="1" lang="ja-JP" altLang="ja-JP" sz="2800" dirty="0">
                <a:latin typeface="Meiryo" panose="020B0604030504040204" pitchFamily="34" charset="-128"/>
                <a:ea typeface="Meiryo" panose="020B0604030504040204" pitchFamily="34" charset="-128"/>
              </a:rPr>
              <a:t>話し合い発表します</a:t>
            </a:r>
            <a:r>
              <a:rPr kumimoji="1" lang="ja-JP" altLang="en-US" sz="2800" dirty="0">
                <a:latin typeface="Meiryo" panose="020B0604030504040204" pitchFamily="34" charset="-128"/>
                <a:ea typeface="Meiryo" panose="020B0604030504040204" pitchFamily="34" charset="-128"/>
              </a:rPr>
              <a:t>。</a:t>
            </a:r>
          </a:p>
        </p:txBody>
      </p:sp>
      <p:sp>
        <p:nvSpPr>
          <p:cNvPr id="6" name="スライド番号プレースホルダー 5"/>
          <p:cNvSpPr>
            <a:spLocks noGrp="1"/>
          </p:cNvSpPr>
          <p:nvPr>
            <p:ph type="sldNum" sz="quarter" idx="12"/>
          </p:nvPr>
        </p:nvSpPr>
        <p:spPr/>
        <p:txBody>
          <a:bodyPr/>
          <a:lstStyle/>
          <a:p>
            <a:fld id="{89A4B2F1-EF75-4E98-8D34-D7EA2A4FB9F0}" type="slidenum">
              <a:rPr lang="en-US" smtClean="0"/>
              <a:pPr/>
              <a:t>9</a:t>
            </a:fld>
            <a:endParaRPr lang="en-US" dirty="0"/>
          </a:p>
        </p:txBody>
      </p:sp>
    </p:spTree>
    <p:extLst>
      <p:ext uri="{BB962C8B-B14F-4D97-AF65-F5344CB8AC3E}">
        <p14:creationId xmlns:p14="http://schemas.microsoft.com/office/powerpoint/2010/main" val="3918268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パーセル">
  <a:themeElements>
    <a:clrScheme name="パーセル">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パーセル">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パーセル">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71C241A9-A460-4AD1-916F-25308628A5B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376</TotalTime>
  <Words>825</Words>
  <Application>Microsoft Office PowerPoint</Application>
  <PresentationFormat>画面に合わせる (4:3)</PresentationFormat>
  <Paragraphs>58</Paragraphs>
  <Slides>13</Slides>
  <Notes>9</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HGｺﾞｼｯｸE</vt:lpstr>
      <vt:lpstr>メイリオ</vt:lpstr>
      <vt:lpstr>メイリオ</vt:lpstr>
      <vt:lpstr>游ゴシック</vt:lpstr>
      <vt:lpstr>Arial</vt:lpstr>
      <vt:lpstr>Gill Sans MT</vt:lpstr>
      <vt:lpstr>パーセル</vt:lpstr>
      <vt:lpstr>決めた約束を守るには</vt:lpstr>
      <vt:lpstr>お話を聞いて考えましょう。</vt:lpstr>
      <vt:lpstr>たまみさんは小学5年生。仲良しの友達が３人います。スマホを持っている友達の仲間に入りたくてスマホが欲しいとお願いしました。  家族は、家のタブレットを使いましょうと提案し、使うときの約束を決めました。</vt:lpstr>
      <vt:lpstr>ある日、友達が写真や友達のうわさ話を 送ってきました。 たまみさんは、 家族に見られないようLINEにパスワードをかけました。  家族は、LINEが 開けないことに気づき、たまみさんから タブレットを 取り上げました。</vt:lpstr>
      <vt:lpstr>たまみさんは、 友達からのメッセージが見られなくなるから返してほしいと 家族に泣いて たのみました。</vt:lpstr>
      <vt:lpstr>家族と 決めた約束は 何でしたか。</vt:lpstr>
      <vt:lpstr>なぜ、家族は タブレットを 取り上げたのですか。</vt:lpstr>
      <vt:lpstr>家族との約束を破って、 友人とのLINEのやり取りに パスワードをかけた たまみさんの気持ちを考えましょう。 </vt:lpstr>
      <vt:lpstr>タブレットを使いたい たまみさんは このあと どうすればよいと思いますか。</vt:lpstr>
      <vt:lpstr>家族はなぜ 約束が必要だと 思ったのでしょう。</vt:lpstr>
      <vt:lpstr>スマートフォンを持っている 友達に対しては、 たまみさんは どうするべきだったと思いますか。</vt:lpstr>
      <vt:lpstr>もう一度考えましょう。  たまみさんはこのあと どうすればよいと思いますか。  自分の考えを書きましょう</vt:lpstr>
      <vt:lpstr>今日の感想を書きましょう。</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決めた約束を守るには</dc:title>
  <dc:creator>今度 珠美</dc:creator>
  <cp:lastModifiedBy>大戸 英樹</cp:lastModifiedBy>
  <cp:revision>51</cp:revision>
  <dcterms:created xsi:type="dcterms:W3CDTF">2019-05-12T05:39:10Z</dcterms:created>
  <dcterms:modified xsi:type="dcterms:W3CDTF">2019-11-21T02:26:20Z</dcterms:modified>
</cp:coreProperties>
</file>