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4" r:id="rId1"/>
  </p:sldMasterIdLst>
  <p:notesMasterIdLst>
    <p:notesMasterId r:id="rId17"/>
  </p:notesMasterIdLst>
  <p:sldIdLst>
    <p:sldId id="256" r:id="rId2"/>
    <p:sldId id="258" r:id="rId3"/>
    <p:sldId id="677" r:id="rId4"/>
    <p:sldId id="257" r:id="rId5"/>
    <p:sldId id="676" r:id="rId6"/>
    <p:sldId id="259" r:id="rId7"/>
    <p:sldId id="673" r:id="rId8"/>
    <p:sldId id="260" r:id="rId9"/>
    <p:sldId id="674" r:id="rId10"/>
    <p:sldId id="270" r:id="rId11"/>
    <p:sldId id="261" r:id="rId12"/>
    <p:sldId id="264" r:id="rId13"/>
    <p:sldId id="263" r:id="rId14"/>
    <p:sldId id="675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8" autoAdjust="0"/>
    <p:restoredTop sz="96429" autoAdjust="0"/>
  </p:normalViewPr>
  <p:slideViewPr>
    <p:cSldViewPr snapToGrid="0" snapToObjects="1">
      <p:cViewPr varScale="1">
        <p:scale>
          <a:sx n="75" d="100"/>
          <a:sy n="75" d="100"/>
        </p:scale>
        <p:origin x="6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03BBF4-F45C-4283-B10B-25FC5FFA49C8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265DF1E5-596D-44BD-A77C-3BC009AD4D2E}">
      <dgm:prSet custT="1"/>
      <dgm:spPr/>
      <dgm:t>
        <a:bodyPr/>
        <a:lstStyle/>
        <a:p>
          <a:pPr>
            <a:defRPr cap="all"/>
          </a:pPr>
          <a:r>
            <a:rPr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SNSを使って</a:t>
          </a:r>
          <a:br>
            <a:rPr lang="en-US" sz="24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いない人が</a:t>
          </a:r>
          <a:br>
            <a:rPr lang="en-US" sz="24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いるときは</a:t>
          </a:r>
          <a:r>
            <a:rPr lang="en-US" sz="2400" dirty="0">
              <a:latin typeface="Meiryo" panose="020B0604030504040204" pitchFamily="34" charset="-128"/>
              <a:ea typeface="Meiryo" panose="020B0604030504040204" pitchFamily="34" charset="-128"/>
            </a:rPr>
            <a:t>？</a:t>
          </a:r>
        </a:p>
      </dgm:t>
    </dgm:pt>
    <dgm:pt modelId="{636A842C-9754-4906-A09A-02F6D9366873}" type="parTrans" cxnId="{ED163CF8-00C1-4BE9-9DD5-79E59C12DB4E}">
      <dgm:prSet/>
      <dgm:spPr/>
      <dgm:t>
        <a:bodyPr/>
        <a:lstStyle/>
        <a:p>
          <a:endParaRPr lang="en-US" sz="1600"/>
        </a:p>
      </dgm:t>
    </dgm:pt>
    <dgm:pt modelId="{836855F8-8E57-4E39-89A9-E0EEAB7B79F3}" type="sibTrans" cxnId="{ED163CF8-00C1-4BE9-9DD5-79E59C12DB4E}">
      <dgm:prSet/>
      <dgm:spPr/>
      <dgm:t>
        <a:bodyPr/>
        <a:lstStyle/>
        <a:p>
          <a:endParaRPr lang="en-US" sz="1600"/>
        </a:p>
      </dgm:t>
    </dgm:pt>
    <dgm:pt modelId="{A74BD551-B93A-407C-84EB-A8152EDEB3E5}">
      <dgm:prSet custT="1"/>
      <dgm:spPr/>
      <dgm:t>
        <a:bodyPr/>
        <a:lstStyle/>
        <a:p>
          <a:pPr>
            <a:defRPr cap="all"/>
          </a:pPr>
          <a:r>
            <a:rPr kumimoji="1" lang="ja-JP" altLang="en-US" sz="2400" dirty="0">
              <a:latin typeface="Meiryo" panose="020B0604030504040204" pitchFamily="34" charset="-128"/>
              <a:ea typeface="Meiryo" panose="020B0604030504040204" pitchFamily="34" charset="-128"/>
            </a:rPr>
            <a:t>グループを</a:t>
          </a:r>
          <a:br>
            <a:rPr kumimoji="1" lang="en-US" altLang="ja-JP" sz="24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kumimoji="1" lang="ja-JP" altLang="en-US" sz="2400" dirty="0">
              <a:latin typeface="Meiryo" panose="020B0604030504040204" pitchFamily="34" charset="-128"/>
              <a:ea typeface="Meiryo" panose="020B0604030504040204" pitchFamily="34" charset="-128"/>
            </a:rPr>
            <a:t>たくさん作ることの問題点は？</a:t>
          </a:r>
          <a:endParaRPr lang="en-US" sz="2400" dirty="0">
            <a:latin typeface="Meiryo" panose="020B0604030504040204" pitchFamily="34" charset="-128"/>
            <a:ea typeface="Meiryo" panose="020B0604030504040204" pitchFamily="34" charset="-128"/>
          </a:endParaRPr>
        </a:p>
      </dgm:t>
    </dgm:pt>
    <dgm:pt modelId="{D1182973-5599-4B8F-8462-29875EF69DF8}" type="parTrans" cxnId="{8F21480F-79FF-4CEF-B441-5121385ADA93}">
      <dgm:prSet/>
      <dgm:spPr/>
      <dgm:t>
        <a:bodyPr/>
        <a:lstStyle/>
        <a:p>
          <a:endParaRPr lang="en-US" sz="1600"/>
        </a:p>
      </dgm:t>
    </dgm:pt>
    <dgm:pt modelId="{EF9366D4-EBBC-487C-98EF-A21D4797E0E0}" type="sibTrans" cxnId="{8F21480F-79FF-4CEF-B441-5121385ADA93}">
      <dgm:prSet/>
      <dgm:spPr/>
      <dgm:t>
        <a:bodyPr/>
        <a:lstStyle/>
        <a:p>
          <a:endParaRPr lang="en-US" sz="1600"/>
        </a:p>
      </dgm:t>
    </dgm:pt>
    <dgm:pt modelId="{12CB3FD2-4D73-4FDA-8BE2-0E580702D6C3}">
      <dgm:prSet custT="1"/>
      <dgm:spPr/>
      <dgm:t>
        <a:bodyPr/>
        <a:lstStyle/>
        <a:p>
          <a:pPr>
            <a:defRPr cap="all"/>
          </a:pPr>
          <a:r>
            <a:rPr kumimoji="1"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SNSにのせる</a:t>
          </a:r>
          <a:br>
            <a:rPr kumimoji="1" lang="en-US" sz="24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kumimoji="1"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内容で気をつけることは</a:t>
          </a:r>
          <a:r>
            <a:rPr kumimoji="1" lang="en-US" sz="2400" dirty="0">
              <a:latin typeface="Meiryo" panose="020B0604030504040204" pitchFamily="34" charset="-128"/>
              <a:ea typeface="Meiryo" panose="020B0604030504040204" pitchFamily="34" charset="-128"/>
            </a:rPr>
            <a:t>？</a:t>
          </a:r>
          <a:br>
            <a:rPr kumimoji="1" lang="en-US" sz="2400" dirty="0">
              <a:latin typeface="Meiryo" panose="020B0604030504040204" pitchFamily="34" charset="-128"/>
              <a:ea typeface="Meiryo" panose="020B0604030504040204" pitchFamily="34" charset="-128"/>
            </a:rPr>
          </a:br>
          <a:endParaRPr lang="en-US" sz="2400" dirty="0">
            <a:latin typeface="Meiryo" panose="020B0604030504040204" pitchFamily="34" charset="-128"/>
            <a:ea typeface="Meiryo" panose="020B0604030504040204" pitchFamily="34" charset="-128"/>
          </a:endParaRPr>
        </a:p>
      </dgm:t>
    </dgm:pt>
    <dgm:pt modelId="{30F8EC7D-9BDB-4F04-9C82-3A71000C7403}" type="parTrans" cxnId="{448945F1-5464-4875-B02D-96A54C8F6E8E}">
      <dgm:prSet/>
      <dgm:spPr/>
      <dgm:t>
        <a:bodyPr/>
        <a:lstStyle/>
        <a:p>
          <a:endParaRPr lang="en-US" sz="1600"/>
        </a:p>
      </dgm:t>
    </dgm:pt>
    <dgm:pt modelId="{D87314B9-9C06-4927-A268-1E7FB0829A16}" type="sibTrans" cxnId="{448945F1-5464-4875-B02D-96A54C8F6E8E}">
      <dgm:prSet/>
      <dgm:spPr/>
      <dgm:t>
        <a:bodyPr/>
        <a:lstStyle/>
        <a:p>
          <a:endParaRPr lang="en-US" sz="1600"/>
        </a:p>
      </dgm:t>
    </dgm:pt>
    <dgm:pt modelId="{15E459CB-F123-45AB-BBC7-37FD81AC436F}" type="pres">
      <dgm:prSet presAssocID="{7203BBF4-F45C-4283-B10B-25FC5FFA49C8}" presName="root" presStyleCnt="0">
        <dgm:presLayoutVars>
          <dgm:dir/>
          <dgm:resizeHandles val="exact"/>
        </dgm:presLayoutVars>
      </dgm:prSet>
      <dgm:spPr/>
    </dgm:pt>
    <dgm:pt modelId="{FC129500-8C70-40BF-B79D-6717FE06C389}" type="pres">
      <dgm:prSet presAssocID="{265DF1E5-596D-44BD-A77C-3BC009AD4D2E}" presName="compNode" presStyleCnt="0"/>
      <dgm:spPr/>
    </dgm:pt>
    <dgm:pt modelId="{F85AAF5D-8C76-482F-BCBA-A98CEFF13A24}" type="pres">
      <dgm:prSet presAssocID="{265DF1E5-596D-44BD-A77C-3BC009AD4D2E}" presName="iconBgRect" presStyleLbl="bgShp" presStyleIdx="0" presStyleCnt="3"/>
      <dgm:spPr/>
    </dgm:pt>
    <dgm:pt modelId="{7CC37AC2-08FE-49CB-908E-772843956D36}" type="pres">
      <dgm:prSet presAssocID="{265DF1E5-596D-44BD-A77C-3BC009AD4D2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ue"/>
        </a:ext>
      </dgm:extLst>
    </dgm:pt>
    <dgm:pt modelId="{AB45FE42-D158-4F50-B606-F91E1288BF3A}" type="pres">
      <dgm:prSet presAssocID="{265DF1E5-596D-44BD-A77C-3BC009AD4D2E}" presName="spaceRect" presStyleCnt="0"/>
      <dgm:spPr/>
    </dgm:pt>
    <dgm:pt modelId="{61F84F28-78F2-4EAB-87D1-8836D79F256B}" type="pres">
      <dgm:prSet presAssocID="{265DF1E5-596D-44BD-A77C-3BC009AD4D2E}" presName="textRect" presStyleLbl="revTx" presStyleIdx="0" presStyleCnt="3" custScaleX="174229" custLinFactNeighborY="-12559">
        <dgm:presLayoutVars>
          <dgm:chMax val="1"/>
          <dgm:chPref val="1"/>
        </dgm:presLayoutVars>
      </dgm:prSet>
      <dgm:spPr/>
    </dgm:pt>
    <dgm:pt modelId="{B428A080-1410-4FCC-84A8-B88C8D7C9C1D}" type="pres">
      <dgm:prSet presAssocID="{836855F8-8E57-4E39-89A9-E0EEAB7B79F3}" presName="sibTrans" presStyleCnt="0"/>
      <dgm:spPr/>
    </dgm:pt>
    <dgm:pt modelId="{C12419AB-23E3-42CE-B685-F71D39DEAA5B}" type="pres">
      <dgm:prSet presAssocID="{A74BD551-B93A-407C-84EB-A8152EDEB3E5}" presName="compNode" presStyleCnt="0"/>
      <dgm:spPr/>
    </dgm:pt>
    <dgm:pt modelId="{ACA46A72-4CF0-4247-949C-67D62A970B37}" type="pres">
      <dgm:prSet presAssocID="{A74BD551-B93A-407C-84EB-A8152EDEB3E5}" presName="iconBgRect" presStyleLbl="bgShp" presStyleIdx="1" presStyleCnt="3"/>
      <dgm:spPr/>
    </dgm:pt>
    <dgm:pt modelId="{F31FE90B-BFAB-455D-9B70-7D1D55042B0C}" type="pres">
      <dgm:prSet presAssocID="{A74BD551-B93A-407C-84EB-A8152EDEB3E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ve Letter"/>
        </a:ext>
      </dgm:extLst>
    </dgm:pt>
    <dgm:pt modelId="{ADB2E8E7-148E-4657-82A7-B03868921B29}" type="pres">
      <dgm:prSet presAssocID="{A74BD551-B93A-407C-84EB-A8152EDEB3E5}" presName="spaceRect" presStyleCnt="0"/>
      <dgm:spPr/>
    </dgm:pt>
    <dgm:pt modelId="{C857A645-472B-4111-A9DD-53BD645D0FA7}" type="pres">
      <dgm:prSet presAssocID="{A74BD551-B93A-407C-84EB-A8152EDEB3E5}" presName="textRect" presStyleLbl="revTx" presStyleIdx="1" presStyleCnt="3" custScaleX="184992" custLinFactNeighborX="0" custLinFactNeighborY="-12559">
        <dgm:presLayoutVars>
          <dgm:chMax val="1"/>
          <dgm:chPref val="1"/>
        </dgm:presLayoutVars>
      </dgm:prSet>
      <dgm:spPr/>
    </dgm:pt>
    <dgm:pt modelId="{CA38105B-EC3C-4186-A97C-35DC72F85F9F}" type="pres">
      <dgm:prSet presAssocID="{EF9366D4-EBBC-487C-98EF-A21D4797E0E0}" presName="sibTrans" presStyleCnt="0"/>
      <dgm:spPr/>
    </dgm:pt>
    <dgm:pt modelId="{A3A70707-7C6B-49E6-B6A6-1AC7C67A5368}" type="pres">
      <dgm:prSet presAssocID="{12CB3FD2-4D73-4FDA-8BE2-0E580702D6C3}" presName="compNode" presStyleCnt="0"/>
      <dgm:spPr/>
    </dgm:pt>
    <dgm:pt modelId="{5EF10BCC-CF2E-4390-85AE-68061016BA9F}" type="pres">
      <dgm:prSet presAssocID="{12CB3FD2-4D73-4FDA-8BE2-0E580702D6C3}" presName="iconBgRect" presStyleLbl="bgShp" presStyleIdx="2" presStyleCnt="3"/>
      <dgm:spPr/>
    </dgm:pt>
    <dgm:pt modelId="{C0EEA70C-BC62-40F9-9390-1B01A88A8435}" type="pres">
      <dgm:prSet presAssocID="{12CB3FD2-4D73-4FDA-8BE2-0E580702D6C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6ACF967B-6B58-443C-86F8-3D8C8173184B}" type="pres">
      <dgm:prSet presAssocID="{12CB3FD2-4D73-4FDA-8BE2-0E580702D6C3}" presName="spaceRect" presStyleCnt="0"/>
      <dgm:spPr/>
    </dgm:pt>
    <dgm:pt modelId="{FEAB2054-9E4A-4C1C-AFC7-7C78CB51F24E}" type="pres">
      <dgm:prSet presAssocID="{12CB3FD2-4D73-4FDA-8BE2-0E580702D6C3}" presName="textRect" presStyleLbl="revTx" presStyleIdx="2" presStyleCnt="3" custScaleX="160713" custLinFactNeighborX="-1210" custLinFactNeighborY="-12559">
        <dgm:presLayoutVars>
          <dgm:chMax val="1"/>
          <dgm:chPref val="1"/>
        </dgm:presLayoutVars>
      </dgm:prSet>
      <dgm:spPr/>
    </dgm:pt>
  </dgm:ptLst>
  <dgm:cxnLst>
    <dgm:cxn modelId="{8F21480F-79FF-4CEF-B441-5121385ADA93}" srcId="{7203BBF4-F45C-4283-B10B-25FC5FFA49C8}" destId="{A74BD551-B93A-407C-84EB-A8152EDEB3E5}" srcOrd="1" destOrd="0" parTransId="{D1182973-5599-4B8F-8462-29875EF69DF8}" sibTransId="{EF9366D4-EBBC-487C-98EF-A21D4797E0E0}"/>
    <dgm:cxn modelId="{FDDF9715-89E0-4A22-8C77-14945EBB582D}" type="presOf" srcId="{7203BBF4-F45C-4283-B10B-25FC5FFA49C8}" destId="{15E459CB-F123-45AB-BBC7-37FD81AC436F}" srcOrd="0" destOrd="0" presId="urn:microsoft.com/office/officeart/2018/5/layout/IconCircleLabelList"/>
    <dgm:cxn modelId="{A2BBF356-8DE5-46B3-B888-043FF55F3ED2}" type="presOf" srcId="{265DF1E5-596D-44BD-A77C-3BC009AD4D2E}" destId="{61F84F28-78F2-4EAB-87D1-8836D79F256B}" srcOrd="0" destOrd="0" presId="urn:microsoft.com/office/officeart/2018/5/layout/IconCircleLabelList"/>
    <dgm:cxn modelId="{E2D3157D-42D2-4FDD-A151-1C8A50C34AAB}" type="presOf" srcId="{A74BD551-B93A-407C-84EB-A8152EDEB3E5}" destId="{C857A645-472B-4111-A9DD-53BD645D0FA7}" srcOrd="0" destOrd="0" presId="urn:microsoft.com/office/officeart/2018/5/layout/IconCircleLabelList"/>
    <dgm:cxn modelId="{8EDA0199-EE57-4D8F-80EE-994E98EC31D1}" type="presOf" srcId="{12CB3FD2-4D73-4FDA-8BE2-0E580702D6C3}" destId="{FEAB2054-9E4A-4C1C-AFC7-7C78CB51F24E}" srcOrd="0" destOrd="0" presId="urn:microsoft.com/office/officeart/2018/5/layout/IconCircleLabelList"/>
    <dgm:cxn modelId="{448945F1-5464-4875-B02D-96A54C8F6E8E}" srcId="{7203BBF4-F45C-4283-B10B-25FC5FFA49C8}" destId="{12CB3FD2-4D73-4FDA-8BE2-0E580702D6C3}" srcOrd="2" destOrd="0" parTransId="{30F8EC7D-9BDB-4F04-9C82-3A71000C7403}" sibTransId="{D87314B9-9C06-4927-A268-1E7FB0829A16}"/>
    <dgm:cxn modelId="{ED163CF8-00C1-4BE9-9DD5-79E59C12DB4E}" srcId="{7203BBF4-F45C-4283-B10B-25FC5FFA49C8}" destId="{265DF1E5-596D-44BD-A77C-3BC009AD4D2E}" srcOrd="0" destOrd="0" parTransId="{636A842C-9754-4906-A09A-02F6D9366873}" sibTransId="{836855F8-8E57-4E39-89A9-E0EEAB7B79F3}"/>
    <dgm:cxn modelId="{78AC29AA-81A9-4708-BAB7-341DE2D64C7D}" type="presParOf" srcId="{15E459CB-F123-45AB-BBC7-37FD81AC436F}" destId="{FC129500-8C70-40BF-B79D-6717FE06C389}" srcOrd="0" destOrd="0" presId="urn:microsoft.com/office/officeart/2018/5/layout/IconCircleLabelList"/>
    <dgm:cxn modelId="{EC40384E-DA5B-4728-A2EB-7A5A4B4D5EDC}" type="presParOf" srcId="{FC129500-8C70-40BF-B79D-6717FE06C389}" destId="{F85AAF5D-8C76-482F-BCBA-A98CEFF13A24}" srcOrd="0" destOrd="0" presId="urn:microsoft.com/office/officeart/2018/5/layout/IconCircleLabelList"/>
    <dgm:cxn modelId="{0BE153A8-C1C1-480E-A1F2-210C01B94EB3}" type="presParOf" srcId="{FC129500-8C70-40BF-B79D-6717FE06C389}" destId="{7CC37AC2-08FE-49CB-908E-772843956D36}" srcOrd="1" destOrd="0" presId="urn:microsoft.com/office/officeart/2018/5/layout/IconCircleLabelList"/>
    <dgm:cxn modelId="{CF9A94C1-E51B-454E-BAA1-672C7687A83E}" type="presParOf" srcId="{FC129500-8C70-40BF-B79D-6717FE06C389}" destId="{AB45FE42-D158-4F50-B606-F91E1288BF3A}" srcOrd="2" destOrd="0" presId="urn:microsoft.com/office/officeart/2018/5/layout/IconCircleLabelList"/>
    <dgm:cxn modelId="{67329B00-C1C3-466E-BE9E-B3815DCB422B}" type="presParOf" srcId="{FC129500-8C70-40BF-B79D-6717FE06C389}" destId="{61F84F28-78F2-4EAB-87D1-8836D79F256B}" srcOrd="3" destOrd="0" presId="urn:microsoft.com/office/officeart/2018/5/layout/IconCircleLabelList"/>
    <dgm:cxn modelId="{1FBF8988-D2B9-4B1F-87BE-4B86D270AB2C}" type="presParOf" srcId="{15E459CB-F123-45AB-BBC7-37FD81AC436F}" destId="{B428A080-1410-4FCC-84A8-B88C8D7C9C1D}" srcOrd="1" destOrd="0" presId="urn:microsoft.com/office/officeart/2018/5/layout/IconCircleLabelList"/>
    <dgm:cxn modelId="{89FAD1AD-AA94-48A5-A764-27BA8E810620}" type="presParOf" srcId="{15E459CB-F123-45AB-BBC7-37FD81AC436F}" destId="{C12419AB-23E3-42CE-B685-F71D39DEAA5B}" srcOrd="2" destOrd="0" presId="urn:microsoft.com/office/officeart/2018/5/layout/IconCircleLabelList"/>
    <dgm:cxn modelId="{6CCFF8E5-8091-45E1-A7F2-527723954760}" type="presParOf" srcId="{C12419AB-23E3-42CE-B685-F71D39DEAA5B}" destId="{ACA46A72-4CF0-4247-949C-67D62A970B37}" srcOrd="0" destOrd="0" presId="urn:microsoft.com/office/officeart/2018/5/layout/IconCircleLabelList"/>
    <dgm:cxn modelId="{DB1AC4A4-4C70-4977-9515-E0CB3B3B2072}" type="presParOf" srcId="{C12419AB-23E3-42CE-B685-F71D39DEAA5B}" destId="{F31FE90B-BFAB-455D-9B70-7D1D55042B0C}" srcOrd="1" destOrd="0" presId="urn:microsoft.com/office/officeart/2018/5/layout/IconCircleLabelList"/>
    <dgm:cxn modelId="{A7C8D969-50EE-4549-9DF0-79C4E6942894}" type="presParOf" srcId="{C12419AB-23E3-42CE-B685-F71D39DEAA5B}" destId="{ADB2E8E7-148E-4657-82A7-B03868921B29}" srcOrd="2" destOrd="0" presId="urn:microsoft.com/office/officeart/2018/5/layout/IconCircleLabelList"/>
    <dgm:cxn modelId="{EB5C2ADD-E0EC-4C52-9A95-7BFCE2D295E8}" type="presParOf" srcId="{C12419AB-23E3-42CE-B685-F71D39DEAA5B}" destId="{C857A645-472B-4111-A9DD-53BD645D0FA7}" srcOrd="3" destOrd="0" presId="urn:microsoft.com/office/officeart/2018/5/layout/IconCircleLabelList"/>
    <dgm:cxn modelId="{3D0BF04C-1570-4444-9CBE-1C5931A7FB61}" type="presParOf" srcId="{15E459CB-F123-45AB-BBC7-37FD81AC436F}" destId="{CA38105B-EC3C-4186-A97C-35DC72F85F9F}" srcOrd="3" destOrd="0" presId="urn:microsoft.com/office/officeart/2018/5/layout/IconCircleLabelList"/>
    <dgm:cxn modelId="{CFAFD4A9-6E35-4DCE-A909-8FC489BD930B}" type="presParOf" srcId="{15E459CB-F123-45AB-BBC7-37FD81AC436F}" destId="{A3A70707-7C6B-49E6-B6A6-1AC7C67A5368}" srcOrd="4" destOrd="0" presId="urn:microsoft.com/office/officeart/2018/5/layout/IconCircleLabelList"/>
    <dgm:cxn modelId="{E8066104-0EE0-431A-A7FF-BA72F529163E}" type="presParOf" srcId="{A3A70707-7C6B-49E6-B6A6-1AC7C67A5368}" destId="{5EF10BCC-CF2E-4390-85AE-68061016BA9F}" srcOrd="0" destOrd="0" presId="urn:microsoft.com/office/officeart/2018/5/layout/IconCircleLabelList"/>
    <dgm:cxn modelId="{2CBCD7FA-A1BD-4612-B4E9-345366831055}" type="presParOf" srcId="{A3A70707-7C6B-49E6-B6A6-1AC7C67A5368}" destId="{C0EEA70C-BC62-40F9-9390-1B01A88A8435}" srcOrd="1" destOrd="0" presId="urn:microsoft.com/office/officeart/2018/5/layout/IconCircleLabelList"/>
    <dgm:cxn modelId="{2B7DE969-8257-45A6-90E6-4A152BE73B05}" type="presParOf" srcId="{A3A70707-7C6B-49E6-B6A6-1AC7C67A5368}" destId="{6ACF967B-6B58-443C-86F8-3D8C8173184B}" srcOrd="2" destOrd="0" presId="urn:microsoft.com/office/officeart/2018/5/layout/IconCircleLabelList"/>
    <dgm:cxn modelId="{BAC2FAFE-18BF-41CA-A693-455C01EA15FF}" type="presParOf" srcId="{A3A70707-7C6B-49E6-B6A6-1AC7C67A5368}" destId="{FEAB2054-9E4A-4C1C-AFC7-7C78CB51F24E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5AAF5D-8C76-482F-BCBA-A98CEFF13A24}">
      <dsp:nvSpPr>
        <dsp:cNvPr id="0" name=""/>
        <dsp:cNvSpPr/>
      </dsp:nvSpPr>
      <dsp:spPr>
        <a:xfrm>
          <a:off x="1019811" y="1229"/>
          <a:ext cx="981123" cy="9811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C37AC2-08FE-49CB-908E-772843956D36}">
      <dsp:nvSpPr>
        <dsp:cNvPr id="0" name=""/>
        <dsp:cNvSpPr/>
      </dsp:nvSpPr>
      <dsp:spPr>
        <a:xfrm>
          <a:off x="1228903" y="210321"/>
          <a:ext cx="562939" cy="5629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F84F28-78F2-4EAB-87D1-8836D79F256B}">
      <dsp:nvSpPr>
        <dsp:cNvPr id="0" name=""/>
        <dsp:cNvSpPr/>
      </dsp:nvSpPr>
      <dsp:spPr>
        <a:xfrm>
          <a:off x="109225" y="1090783"/>
          <a:ext cx="2802296" cy="1569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SNSを使って</a:t>
          </a:r>
          <a:br>
            <a:rPr 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いない人が</a:t>
          </a:r>
          <a:br>
            <a:rPr 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いるときは</a:t>
          </a:r>
          <a:r>
            <a:rPr 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  <a:t>？</a:t>
          </a:r>
        </a:p>
      </dsp:txBody>
      <dsp:txXfrm>
        <a:off x="109225" y="1090783"/>
        <a:ext cx="2802296" cy="1569909"/>
      </dsp:txXfrm>
    </dsp:sp>
    <dsp:sp modelId="{ACA46A72-4CF0-4247-949C-67D62A970B37}">
      <dsp:nvSpPr>
        <dsp:cNvPr id="0" name=""/>
        <dsp:cNvSpPr/>
      </dsp:nvSpPr>
      <dsp:spPr>
        <a:xfrm>
          <a:off x="4190134" y="1229"/>
          <a:ext cx="981123" cy="98112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1FE90B-BFAB-455D-9B70-7D1D55042B0C}">
      <dsp:nvSpPr>
        <dsp:cNvPr id="0" name=""/>
        <dsp:cNvSpPr/>
      </dsp:nvSpPr>
      <dsp:spPr>
        <a:xfrm>
          <a:off x="4399225" y="210321"/>
          <a:ext cx="562939" cy="5629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57A645-472B-4111-A9DD-53BD645D0FA7}">
      <dsp:nvSpPr>
        <dsp:cNvPr id="0" name=""/>
        <dsp:cNvSpPr/>
      </dsp:nvSpPr>
      <dsp:spPr>
        <a:xfrm>
          <a:off x="3192991" y="1090783"/>
          <a:ext cx="2975408" cy="1569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kumimoji="1" lang="ja-JP" alt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  <a:t>グループを</a:t>
          </a:r>
          <a:br>
            <a:rPr kumimoji="1" lang="en-US" altLang="ja-JP" sz="2400" kern="12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kumimoji="1" lang="ja-JP" alt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  <a:t>たくさん作ることの問題点は？</a:t>
          </a:r>
          <a:endParaRPr lang="en-US" sz="2400" kern="1200" dirty="0">
            <a:latin typeface="Meiryo" panose="020B0604030504040204" pitchFamily="34" charset="-128"/>
            <a:ea typeface="Meiryo" panose="020B0604030504040204" pitchFamily="34" charset="-128"/>
          </a:endParaRPr>
        </a:p>
      </dsp:txBody>
      <dsp:txXfrm>
        <a:off x="3192991" y="1090783"/>
        <a:ext cx="2975408" cy="1569909"/>
      </dsp:txXfrm>
    </dsp:sp>
    <dsp:sp modelId="{5EF10BCC-CF2E-4390-85AE-68061016BA9F}">
      <dsp:nvSpPr>
        <dsp:cNvPr id="0" name=""/>
        <dsp:cNvSpPr/>
      </dsp:nvSpPr>
      <dsp:spPr>
        <a:xfrm>
          <a:off x="7251760" y="1229"/>
          <a:ext cx="981123" cy="98112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EA70C-BC62-40F9-9390-1B01A88A8435}">
      <dsp:nvSpPr>
        <dsp:cNvPr id="0" name=""/>
        <dsp:cNvSpPr/>
      </dsp:nvSpPr>
      <dsp:spPr>
        <a:xfrm>
          <a:off x="7460852" y="210321"/>
          <a:ext cx="562939" cy="5629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AB2054-9E4A-4C1C-AFC7-7C78CB51F24E}">
      <dsp:nvSpPr>
        <dsp:cNvPr id="0" name=""/>
        <dsp:cNvSpPr/>
      </dsp:nvSpPr>
      <dsp:spPr>
        <a:xfrm>
          <a:off x="6430407" y="1090783"/>
          <a:ext cx="2584905" cy="1569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kumimoji="1"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SNSにのせる</a:t>
          </a:r>
          <a:br>
            <a:rPr kumimoji="1" 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kumimoji="1"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内容で気をつけることは</a:t>
          </a:r>
          <a:r>
            <a:rPr kumimoji="1" 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  <a:t>？</a:t>
          </a:r>
          <a:br>
            <a:rPr kumimoji="1" 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</a:br>
          <a:endParaRPr lang="en-US" sz="2400" kern="1200" dirty="0">
            <a:latin typeface="Meiryo" panose="020B0604030504040204" pitchFamily="34" charset="-128"/>
            <a:ea typeface="Meiryo" panose="020B0604030504040204" pitchFamily="34" charset="-128"/>
          </a:endParaRPr>
        </a:p>
      </dsp:txBody>
      <dsp:txXfrm>
        <a:off x="6430407" y="1090783"/>
        <a:ext cx="2584905" cy="1569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8A7C8-AD31-A04B-9902-2AC24980DB28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5258D-13D0-7A46-90D3-CF106D042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91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412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7911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789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087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085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940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24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87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85258D-13D0-7A46-90D3-CF106D042F42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418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6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693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575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ja-JP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918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78D-826D-424B-92FA-1A4AA106E0C1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4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91734-F4DA-4F86-872C-EDF23EBFF0C0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6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9D2C-1142-4E93-B4AE-C5B368E07F29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61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22B9-3293-44AD-92BE-5BBC33F2F4BF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41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ADA1-9D77-4AC4-A94B-D4CF62D0850B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626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4D09-F17F-453A-B527-A2E13FF9A282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7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D01E-6BC1-40AB-960F-41AF2B053C53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4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65BA-E75A-4D87-A2B7-CF42CD6FBC85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9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94949" y="6307727"/>
            <a:ext cx="365760" cy="365760"/>
          </a:xfrm>
        </p:spPr>
        <p:txBody>
          <a:bodyPr/>
          <a:lstStyle>
            <a:lvl1pPr>
              <a:defRPr sz="1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89A4B2F1-EF75-4E98-8D34-D7EA2A4FB9F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29" y="-1"/>
            <a:ext cx="8229600" cy="127325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 userDrawn="1"/>
        </p:nvSpPr>
        <p:spPr>
          <a:xfrm>
            <a:off x="269421" y="367393"/>
            <a:ext cx="5037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kumimoji="1" lang="ja-JP" alt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のグループについて考えよう</a:t>
            </a:r>
          </a:p>
        </p:txBody>
      </p:sp>
    </p:spTree>
    <p:extLst>
      <p:ext uri="{BB962C8B-B14F-4D97-AF65-F5344CB8AC3E}">
        <p14:creationId xmlns:p14="http://schemas.microsoft.com/office/powerpoint/2010/main" val="134375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B602-2A2C-4AD8-A217-611C544F47B2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9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F0803A9-6544-4D08-A09C-5D33CBABB56A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41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00FE77CF-EC21-4516-B61C-C850E798DD56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5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906162" y="2590371"/>
            <a:ext cx="7375525" cy="1646238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SNS</a:t>
            </a:r>
            <a:r>
              <a:rPr lang="ja-JP" altLang="en-US" sz="3600" dirty="0"/>
              <a:t>の友達について考えよう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938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0CABC1-31F8-E74A-9CB7-CA5DBD274E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15762" y="1429550"/>
            <a:ext cx="7743825" cy="1640060"/>
          </a:xfrm>
          <a:noFill/>
          <a:ln w="38100" cap="sq">
            <a:solidFill>
              <a:schemeClr val="tx1"/>
            </a:solidFill>
            <a:miter lim="800000"/>
          </a:ln>
        </p:spPr>
        <p:txBody>
          <a:bodyPr vert="horz" lIns="396000" tIns="216000" rIns="205740" bIns="137160" rtlCol="0" anchor="ctr" anchorCtr="1">
            <a:noAutofit/>
          </a:bodyPr>
          <a:lstStyle/>
          <a:p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仲良しの友達の中で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別の</a:t>
            </a:r>
            <a: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LINE</a:t>
            </a: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のグループができ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てい</a:t>
            </a: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たら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あなたは</a:t>
            </a: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どのように感じますか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endParaRPr lang="en-US" altLang="ja-JP" sz="32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1F482E4-A25F-AB4B-8329-440BB1854EB0}"/>
              </a:ext>
            </a:extLst>
          </p:cNvPr>
          <p:cNvSpPr txBox="1"/>
          <p:nvPr/>
        </p:nvSpPr>
        <p:spPr>
          <a:xfrm>
            <a:off x="266306" y="5089870"/>
            <a:ext cx="52612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別のグループを知ったときの</a:t>
            </a:r>
            <a:endParaRPr kumimoji="1" lang="en-US" altLang="ja-JP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自分の気持ちを考えて、</a:t>
            </a:r>
            <a:br>
              <a:rPr kumimoji="1"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1"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ワークシートに書きましょう。</a:t>
            </a:r>
          </a:p>
        </p:txBody>
      </p:sp>
      <p:pic>
        <p:nvPicPr>
          <p:cNvPr id="5" name="図 4" descr="人形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11BA2A7F-FA0C-3D42-B989-52F46036BF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5261568" y="3069610"/>
            <a:ext cx="3648748" cy="3075817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889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 descr="おもちゃ, 人形 が含まれている画像&#10;&#10;自動的に生成された説明">
            <a:extLst>
              <a:ext uri="{FF2B5EF4-FFF2-40B4-BE49-F238E27FC236}">
                <a16:creationId xmlns:a16="http://schemas.microsoft.com/office/drawing/2014/main" id="{294C70FE-7FE1-3D41-BD61-B328DA5FE98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281" y="1021492"/>
            <a:ext cx="9144000" cy="4572000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15CCD527-DBF0-F448-B39D-D4B8F121450F}"/>
              </a:ext>
            </a:extLst>
          </p:cNvPr>
          <p:cNvSpPr txBox="1">
            <a:spLocks/>
          </p:cNvSpPr>
          <p:nvPr/>
        </p:nvSpPr>
        <p:spPr>
          <a:xfrm>
            <a:off x="907900" y="4171244"/>
            <a:ext cx="7165181" cy="2502243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44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800" u="sng" dirty="0"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2800" u="sng" dirty="0">
                <a:latin typeface="Meiryo" panose="020B0604030504040204" pitchFamily="34" charset="-128"/>
                <a:ea typeface="Meiryo" panose="020B0604030504040204" pitchFamily="34" charset="-128"/>
              </a:rPr>
              <a:t>人の行動について</a:t>
            </a:r>
            <a:endParaRPr lang="en-US" altLang="ja-JP" sz="2800" u="sng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理解できますか</a:t>
            </a:r>
            <a:endParaRPr lang="en-US" altLang="ja-JP" sz="32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理解できませんか</a:t>
            </a:r>
            <a:br>
              <a:rPr lang="en-US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理由も書きましょう。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60476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0365E9-0475-8745-B29D-359D84D9BA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3914" y="4786087"/>
            <a:ext cx="6743700" cy="1566862"/>
          </a:xfrm>
        </p:spPr>
        <p:txBody>
          <a:bodyPr>
            <a:noAutofit/>
          </a:bodyPr>
          <a:lstStyle/>
          <a:p>
            <a:r>
              <a:rPr lang="ja-JP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  <a:t>あなたが</a:t>
            </a:r>
            <a:r>
              <a:rPr lang="ja-JP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ひかり</a:t>
            </a:r>
            <a:r>
              <a:rPr lang="ja-JP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  <a:t>さんなら</a:t>
            </a:r>
            <a:r>
              <a:rPr lang="ja-JP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br>
              <a:rPr lang="en-US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  <a:t>このあとどうしますか</a:t>
            </a:r>
            <a:r>
              <a:rPr lang="ja-JP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</a:p>
        </p:txBody>
      </p:sp>
      <p:pic>
        <p:nvPicPr>
          <p:cNvPr id="6" name="コンテンツ プレースホルダー 6">
            <a:extLst>
              <a:ext uri="{FF2B5EF4-FFF2-40B4-BE49-F238E27FC236}">
                <a16:creationId xmlns:a16="http://schemas.microsoft.com/office/drawing/2014/main" id="{D42D71F3-F94D-B844-89C7-10B0147901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1782" y="1234708"/>
            <a:ext cx="2361763" cy="348001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86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0A3550-064D-AF46-95FF-EC686E444B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3611" y="1375719"/>
            <a:ext cx="8597098" cy="1518174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Autofit/>
          </a:bodyPr>
          <a:lstStyle/>
          <a:p>
            <a: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SNS</a:t>
            </a: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のグループを作ることになったとき、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どのようなことに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気をつけるべきだと思いますか。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73469D6A-5F22-4B8B-96AF-85E40F0BB6B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93260384"/>
              </p:ext>
            </p:extLst>
          </p:nvPr>
        </p:nvGraphicFramePr>
        <p:xfrm>
          <a:off x="0" y="3109269"/>
          <a:ext cx="9144000" cy="2859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3AD65E-BC44-CC4A-A66A-B0796817BFB2}"/>
              </a:ext>
            </a:extLst>
          </p:cNvPr>
          <p:cNvSpPr txBox="1"/>
          <p:nvPr/>
        </p:nvSpPr>
        <p:spPr>
          <a:xfrm>
            <a:off x="769757" y="6150267"/>
            <a:ext cx="772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一人で考え</a:t>
            </a:r>
            <a:r>
              <a:rPr kumimoji="1"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てから、班で</a:t>
            </a:r>
            <a:r>
              <a:rPr kumimoji="1"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話し合</a:t>
            </a:r>
            <a:r>
              <a:rPr kumimoji="1"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い</a:t>
            </a:r>
            <a:r>
              <a:rPr kumimoji="1"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発表します</a:t>
            </a:r>
            <a:r>
              <a:rPr kumimoji="1"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54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おもちゃ, 人形 が含まれている画像&#10;&#10;自動的に生成された説明">
            <a:extLst>
              <a:ext uri="{FF2B5EF4-FFF2-40B4-BE49-F238E27FC236}">
                <a16:creationId xmlns:a16="http://schemas.microsoft.com/office/drawing/2014/main" id="{5200F9EE-FD1C-1D45-B149-52002D7E12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557" y="1171430"/>
            <a:ext cx="6491416" cy="243428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199F2F0-747A-FF4E-BE30-57FCCA11BE6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6333" y="3285064"/>
            <a:ext cx="8161496" cy="1091909"/>
          </a:xfrm>
        </p:spPr>
        <p:txBody>
          <a:bodyPr vert="horz" lIns="205740" tIns="137160" rIns="205740" bIns="137160" rtlCol="0" anchor="ctr" anchorCtr="1">
            <a:noAutofit/>
          </a:bodyPr>
          <a:lstStyle/>
          <a:p>
            <a: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LINE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などの</a:t>
            </a:r>
            <a: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SNS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のグループは便利だけど、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いろいろな立場の人のことを考えて使おう。</a:t>
            </a:r>
            <a:endParaRPr lang="en-US" altLang="ja-JP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65D3017-A0BD-B54D-84DD-914B7CDD1A2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353" y="4051083"/>
            <a:ext cx="1446845" cy="2439524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3609" y="4559853"/>
            <a:ext cx="70021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「使っていない人」のことを考える。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グループは作りすぎない。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悪口を書かない、など</a:t>
            </a:r>
          </a:p>
          <a:p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みんなが気持ちよく使えるルールを考えましょう。 </a:t>
            </a:r>
          </a:p>
        </p:txBody>
      </p:sp>
    </p:spTree>
    <p:extLst>
      <p:ext uri="{BB962C8B-B14F-4D97-AF65-F5344CB8AC3E}">
        <p14:creationId xmlns:p14="http://schemas.microsoft.com/office/powerpoint/2010/main" val="3398697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443780-5D12-FF4A-AAD4-C03CBF71D3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38895" y="1696824"/>
            <a:ext cx="7415212" cy="1724025"/>
          </a:xfrm>
        </p:spPr>
        <p:txBody>
          <a:bodyPr lIns="324000">
            <a:normAutofit/>
          </a:bodyPr>
          <a:lstStyle/>
          <a:p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今日の学習の感想を</a:t>
            </a: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書きましょう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540FC3-DF91-E043-BE9B-511147329C6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833280" y="4523578"/>
            <a:ext cx="5626443" cy="12334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ワークシートは持ち帰り、</a:t>
            </a:r>
            <a:b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学習で学んだことを伝えて、</a:t>
            </a:r>
            <a:endParaRPr lang="en-US" altLang="ja-JP" sz="24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indent="0" algn="ctr">
              <a:buNone/>
            </a:pP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家族に</a:t>
            </a: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感想を書いてもらいましょう。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9ABC887-E6FE-544F-A103-5C517D99F1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037" y="4525553"/>
            <a:ext cx="923325" cy="140332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331B3FB-EC72-FA43-9E6B-CC1B237941A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6976" y="4351765"/>
            <a:ext cx="983016" cy="1577114"/>
          </a:xfrm>
          <a:prstGeom prst="rect">
            <a:avLst/>
          </a:prstGeom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41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1E4EFB-FA09-1B47-A3BB-CFC8EE4DE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34530" y="2805028"/>
            <a:ext cx="6515100" cy="1330325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wrap="square" lIns="360000">
            <a:normAutofit/>
          </a:bodyPr>
          <a:lstStyle/>
          <a:p>
            <a:r>
              <a:rPr lang="ja-JP" altLang="en-US" sz="3600" dirty="0"/>
              <a:t>お話を聞いて考えましょう。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09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おもちゃ, 人形 が含まれている画像&#10;&#10;自動的に生成された説明">
            <a:extLst>
              <a:ext uri="{FF2B5EF4-FFF2-40B4-BE49-F238E27FC236}">
                <a16:creationId xmlns:a16="http://schemas.microsoft.com/office/drawing/2014/main" id="{F7F1156B-797E-9046-8D5E-E97949BE32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946" y="2411576"/>
            <a:ext cx="8766604" cy="3428993"/>
          </a:xfrm>
          <a:prstGeom prst="rect">
            <a:avLst/>
          </a:prstGeom>
        </p:spPr>
      </p:pic>
      <p:sp>
        <p:nvSpPr>
          <p:cNvPr id="5" name="円/楕円 4">
            <a:extLst>
              <a:ext uri="{FF2B5EF4-FFF2-40B4-BE49-F238E27FC236}">
                <a16:creationId xmlns:a16="http://schemas.microsoft.com/office/drawing/2014/main" id="{9FBB701B-83E1-414A-A5CA-F0F6834F656B}"/>
              </a:ext>
            </a:extLst>
          </p:cNvPr>
          <p:cNvSpPr/>
          <p:nvPr/>
        </p:nvSpPr>
        <p:spPr>
          <a:xfrm>
            <a:off x="3004867" y="5302700"/>
            <a:ext cx="6043611" cy="12242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ひかりさん　　　まゆこさん</a:t>
            </a:r>
            <a:endParaRPr kumimoji="1" lang="en-US" altLang="ja-JP" sz="2400" dirty="0">
              <a:solidFill>
                <a:schemeClr val="tx1">
                  <a:lumMod val="95000"/>
                  <a:lumOff val="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ゆきこさん</a:t>
            </a:r>
          </a:p>
        </p:txBody>
      </p:sp>
      <p:sp>
        <p:nvSpPr>
          <p:cNvPr id="6" name="円/楕円 5">
            <a:extLst>
              <a:ext uri="{FF2B5EF4-FFF2-40B4-BE49-F238E27FC236}">
                <a16:creationId xmlns:a16="http://schemas.microsoft.com/office/drawing/2014/main" id="{CE7F88B1-7B43-0449-AA8B-13987498B4F5}"/>
              </a:ext>
            </a:extLst>
          </p:cNvPr>
          <p:cNvSpPr/>
          <p:nvPr/>
        </p:nvSpPr>
        <p:spPr>
          <a:xfrm>
            <a:off x="283677" y="5667347"/>
            <a:ext cx="2493405" cy="10107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たまみさん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79C67E8-9A3B-C349-9B53-1F64641BEA5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36822" y="1103870"/>
            <a:ext cx="6870356" cy="1307706"/>
          </a:xfrm>
        </p:spPr>
        <p:txBody>
          <a:bodyPr>
            <a:normAutofit fontScale="90000"/>
          </a:bodyPr>
          <a:lstStyle/>
          <a:p>
            <a:r>
              <a:rPr lang="ja-JP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仲の良い４人の</a:t>
            </a:r>
            <a:br>
              <a:rPr lang="en-US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グループがありました。</a:t>
            </a:r>
            <a:endParaRPr kumimoji="1" lang="ja-JP" altLang="en-US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2806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1DC71F-009A-7D48-8663-7C318BBE84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762897"/>
            <a:ext cx="4522156" cy="4925650"/>
          </a:xfrm>
        </p:spPr>
        <p:txBody>
          <a:bodyPr vert="horz" lIns="360000" tIns="216000" rIns="205740" bIns="137160" rtlCol="0" anchor="ctr" anchorCtr="1">
            <a:noAutofit/>
          </a:bodyPr>
          <a:lstStyle/>
          <a:p>
            <a:pPr algn="l"/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４人には</a:t>
            </a:r>
            <a: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LINE</a:t>
            </a: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グループがありました。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あるとき、４人のうち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３人は、３人でとった写真を共有するため、たまみさんを除く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３人のグループを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作りました。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その後も、その３人のグループでやり取りが続きました。</a:t>
            </a:r>
            <a:endParaRPr kumimoji="1" lang="en-US" altLang="ja-JP" sz="2800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6" name="図 5" descr="おもちゃ, 人形 が含まれている画像&#10;&#10;自動的に生成された説明">
            <a:extLst>
              <a:ext uri="{FF2B5EF4-FFF2-40B4-BE49-F238E27FC236}">
                <a16:creationId xmlns:a16="http://schemas.microsoft.com/office/drawing/2014/main" id="{B62F6D21-9639-8240-8CB9-E447F44E42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156" y="3009334"/>
            <a:ext cx="4693158" cy="2862829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71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コンテンツ プレースホルダー 5" descr="おもちゃ, 人形 が含まれている画像&#10;&#10;自動的に生成された説明">
            <a:extLst>
              <a:ext uri="{FF2B5EF4-FFF2-40B4-BE49-F238E27FC236}">
                <a16:creationId xmlns:a16="http://schemas.microsoft.com/office/drawing/2014/main" id="{8F4ACCFD-1BF2-AA4B-90E5-4A38C898C5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67465" y="2169246"/>
            <a:ext cx="3734978" cy="413848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50738E4-948C-404F-B860-58458D48F2D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12053" y="2687001"/>
            <a:ext cx="4685957" cy="310297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Autofit/>
          </a:bodyPr>
          <a:lstStyle/>
          <a:p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ある日、たまみさんといっしょに下校していたひかりさんが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「昨日送ってきた芸能人の写真面白かったね」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と話してきました。</a:t>
            </a:r>
          </a:p>
        </p:txBody>
      </p:sp>
    </p:spTree>
    <p:extLst>
      <p:ext uri="{BB962C8B-B14F-4D97-AF65-F5344CB8AC3E}">
        <p14:creationId xmlns:p14="http://schemas.microsoft.com/office/powerpoint/2010/main" val="2118987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954D13-CC37-9243-93B3-FA54141051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70138" y="1647568"/>
            <a:ext cx="6773862" cy="4596714"/>
          </a:xfrm>
        </p:spPr>
        <p:txBody>
          <a:bodyPr vert="horz" lIns="205740" tIns="137160" rIns="205740" bIns="137160" rtlCol="0" anchor="ctr" anchorCtr="1">
            <a:noAutofit/>
          </a:bodyPr>
          <a:lstStyle/>
          <a:p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それを聞いたたまみさんは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「昨日？</a:t>
            </a:r>
            <a: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写真もらってないけど」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その写真は、たまみさん以外の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３人のグループに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送られた写真でした。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「私が入っていないグループを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作っているの？」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たまみさんの問いかけに、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ひかりさんはだまってしまいました。</a:t>
            </a:r>
            <a:endParaRPr kumimoji="1" lang="en-US" altLang="ja-JP" sz="2800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310B6A0D-1CCB-994A-9816-60A6DEAC477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8" y="1184006"/>
            <a:ext cx="3111972" cy="5156073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638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9C67E8-9A3B-C349-9B53-1F64641BEA5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9730" y="1260389"/>
            <a:ext cx="6940550" cy="1097538"/>
          </a:xfrm>
        </p:spPr>
        <p:txBody>
          <a:bodyPr>
            <a:normAutofit/>
          </a:bodyPr>
          <a:lstStyle/>
          <a:p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３人のグループには、</a:t>
            </a:r>
            <a:b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 err="1">
                <a:latin typeface="Meiryo" panose="020B0604030504040204" pitchFamily="34" charset="-128"/>
                <a:ea typeface="Meiryo" panose="020B0604030504040204" pitchFamily="34" charset="-128"/>
              </a:rPr>
              <a:t>誰と誰と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誰が入ってましたか。</a:t>
            </a:r>
            <a:endParaRPr kumimoji="1" lang="ja-JP" altLang="en-US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円/楕円 4">
            <a:extLst>
              <a:ext uri="{FF2B5EF4-FFF2-40B4-BE49-F238E27FC236}">
                <a16:creationId xmlns:a16="http://schemas.microsoft.com/office/drawing/2014/main" id="{9FBB701B-83E1-414A-A5CA-F0F6834F656B}"/>
              </a:ext>
            </a:extLst>
          </p:cNvPr>
          <p:cNvSpPr/>
          <p:nvPr/>
        </p:nvSpPr>
        <p:spPr>
          <a:xfrm>
            <a:off x="883399" y="2550162"/>
            <a:ext cx="3096075" cy="12242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/>
            <a:r>
              <a:rPr kumimoji="1"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ひかりさん</a:t>
            </a:r>
            <a:endParaRPr kumimoji="1" lang="en-US" altLang="ja-JP" sz="2400" dirty="0">
              <a:solidFill>
                <a:schemeClr val="tx1">
                  <a:lumMod val="95000"/>
                  <a:lumOff val="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ゆきこさん</a:t>
            </a:r>
            <a:endParaRPr kumimoji="1" lang="en-US" altLang="ja-JP" sz="2400" dirty="0">
              <a:solidFill>
                <a:schemeClr val="tx1">
                  <a:lumMod val="95000"/>
                  <a:lumOff val="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まゆこさん</a:t>
            </a:r>
          </a:p>
        </p:txBody>
      </p:sp>
      <p:sp>
        <p:nvSpPr>
          <p:cNvPr id="6" name="円/楕円 5">
            <a:extLst>
              <a:ext uri="{FF2B5EF4-FFF2-40B4-BE49-F238E27FC236}">
                <a16:creationId xmlns:a16="http://schemas.microsoft.com/office/drawing/2014/main" id="{CE7F88B1-7B43-0449-AA8B-13987498B4F5}"/>
              </a:ext>
            </a:extLst>
          </p:cNvPr>
          <p:cNvSpPr/>
          <p:nvPr/>
        </p:nvSpPr>
        <p:spPr>
          <a:xfrm>
            <a:off x="5657147" y="2703236"/>
            <a:ext cx="2493405" cy="10107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たまみさん</a:t>
            </a:r>
          </a:p>
        </p:txBody>
      </p:sp>
      <p:pic>
        <p:nvPicPr>
          <p:cNvPr id="7" name="図 6" descr="おもちゃ, 人形 が含まれている画像&#10;&#10;自動的に生成された説明">
            <a:extLst>
              <a:ext uri="{FF2B5EF4-FFF2-40B4-BE49-F238E27FC236}">
                <a16:creationId xmlns:a16="http://schemas.microsoft.com/office/drawing/2014/main" id="{AFEEB2C7-CF4E-EA44-B04C-491391B91D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566" y="3518927"/>
            <a:ext cx="3619742" cy="3240043"/>
          </a:xfrm>
          <a:prstGeom prst="rect">
            <a:avLst/>
          </a:prstGeom>
        </p:spPr>
      </p:pic>
      <p:pic>
        <p:nvPicPr>
          <p:cNvPr id="8" name="図 7" descr="おもちゃ, 人形 が含まれている画像&#10;&#10;自動的に生成された説明">
            <a:extLst>
              <a:ext uri="{FF2B5EF4-FFF2-40B4-BE49-F238E27FC236}">
                <a16:creationId xmlns:a16="http://schemas.microsoft.com/office/drawing/2014/main" id="{D8C2977F-E96F-FD47-86BC-C6462593A4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5"/>
          <a:stretch/>
        </p:blipFill>
        <p:spPr>
          <a:xfrm>
            <a:off x="6373324" y="3820728"/>
            <a:ext cx="1477335" cy="29382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0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 descr="おもちゃ, 人形 が含まれている画像&#10;&#10;自動的に生成された説明">
            <a:extLst>
              <a:ext uri="{FF2B5EF4-FFF2-40B4-BE49-F238E27FC236}">
                <a16:creationId xmlns:a16="http://schemas.microsoft.com/office/drawing/2014/main" id="{E327C85E-3C11-3441-A3AF-E5507851FC2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854" y="1079157"/>
            <a:ext cx="8068619" cy="384707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E0CABC1-31F8-E74A-9CB7-CA5DBD274E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6119" y="5156886"/>
            <a:ext cx="7302500" cy="1513211"/>
          </a:xfrm>
        </p:spPr>
        <p:txBody>
          <a:bodyPr vert="horz" lIns="274320" tIns="288000" rIns="274320" bIns="182880" rtlCol="0" anchor="ctr" anchorCtr="1">
            <a:noAutofit/>
          </a:bodyPr>
          <a:lstStyle/>
          <a:p>
            <a:r>
              <a:rPr lang="ja-JP" altLang="en-US" sz="36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３人は、なぜ別のグループを</a:t>
            </a:r>
            <a:br>
              <a:rPr lang="en-US" altLang="ja-JP" sz="36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6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作ったのでしたか。 </a:t>
            </a:r>
            <a:endParaRPr lang="en-US" altLang="ja-JP" sz="3600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936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コンテンツ プレースホルダー 6">
            <a:extLst>
              <a:ext uri="{FF2B5EF4-FFF2-40B4-BE49-F238E27FC236}">
                <a16:creationId xmlns:a16="http://schemas.microsoft.com/office/drawing/2014/main" id="{6FA20630-237A-7E4F-AC47-F7EFC7C413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-92999" y="1285048"/>
            <a:ext cx="6246663" cy="3513753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6954D13-CC37-9243-93B3-FA54141051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56646" y="4798801"/>
            <a:ext cx="7647094" cy="1628635"/>
          </a:xfrm>
        </p:spPr>
        <p:txBody>
          <a:bodyPr vert="horz" lIns="274320" tIns="182880" rIns="274320" bIns="182880" rtlCol="0" anchor="ctr" anchorCtr="1">
            <a:noAutofit/>
          </a:bodyPr>
          <a:lstStyle/>
          <a:p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たまみさんがきらいだから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別のグループを作ったわけではないのに、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なぜひかりさんはだまったと思いますか。</a:t>
            </a:r>
            <a:endParaRPr lang="en-US" altLang="ja-JP" sz="2800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3163533"/>
      </p:ext>
    </p:extLst>
  </p:cSld>
  <p:clrMapOvr>
    <a:masterClrMapping/>
  </p:clrMapOvr>
</p:sld>
</file>

<file path=ppt/theme/theme1.xml><?xml version="1.0" encoding="utf-8"?>
<a:theme xmlns:a="http://schemas.openxmlformats.org/drawingml/2006/main" name="パーセル">
  <a:themeElements>
    <a:clrScheme name="パーセル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パーセル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パーセ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486</Words>
  <Application>Microsoft Office PowerPoint</Application>
  <PresentationFormat>画面に合わせる (4:3)</PresentationFormat>
  <Paragraphs>64</Paragraphs>
  <Slides>15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1" baseType="lpstr">
      <vt:lpstr>メイリオ</vt:lpstr>
      <vt:lpstr>メイリオ</vt:lpstr>
      <vt:lpstr>游ゴシック</vt:lpstr>
      <vt:lpstr>Arial</vt:lpstr>
      <vt:lpstr>Gill Sans MT</vt:lpstr>
      <vt:lpstr>パーセル</vt:lpstr>
      <vt:lpstr>SNSの友達について考えよう</vt:lpstr>
      <vt:lpstr>お話を聞いて考えましょう。</vt:lpstr>
      <vt:lpstr>仲の良い４人の グループがありました。</vt:lpstr>
      <vt:lpstr>４人にはLINEの グループがありました。 あるとき、４人のうち ３人は、３人でとった写真を共有するため、たまみさんを除く ３人のグループを 作りました。  その後も、その３人のグループでやり取りが続きました。</vt:lpstr>
      <vt:lpstr>ある日、たまみさんといっしょに下校していたひかりさんが 「昨日送ってきた芸能人の写真面白かったね」 と話してきました。</vt:lpstr>
      <vt:lpstr>それを聞いたたまみさんは 　「昨日？ 写真もらってないけど」  その写真は、たまみさん以外の ３人のグループに 送られた写真でした。  「私が入っていないグループを 作っているの？」 たまみさんの問いかけに、 ひかりさんはだまってしまいました。</vt:lpstr>
      <vt:lpstr>３人のグループには、 誰と誰と誰が入ってましたか。</vt:lpstr>
      <vt:lpstr>３人は、なぜ別のグループを 作ったのでしたか。 </vt:lpstr>
      <vt:lpstr>たまみさんがきらいだから 別のグループを作ったわけではないのに、 なぜひかりさんはだまったと思いますか。</vt:lpstr>
      <vt:lpstr>仲良しの友達の中で、 別のLINEのグループができていたら、 あなたはどのように感じますか。</vt:lpstr>
      <vt:lpstr>PowerPoint プレゼンテーション</vt:lpstr>
      <vt:lpstr>あなたがひかりさんなら、 このあとどうしますか。</vt:lpstr>
      <vt:lpstr>SNSのグループを作ることになったとき、 どのようなことに 気をつけるべきだと思いますか。</vt:lpstr>
      <vt:lpstr>LINEなどのSNSのグループは便利だけど、 いろいろな立場の人のことを考えて使おう。</vt:lpstr>
      <vt:lpstr>今日の学習の感想を書きましょう。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SNSの友達について考えよう</dc:title>
  <dc:creator>今度 珠美</dc:creator>
  <cp:lastModifiedBy>大戸 英樹</cp:lastModifiedBy>
  <cp:revision>46</cp:revision>
  <dcterms:created xsi:type="dcterms:W3CDTF">2019-05-13T07:34:37Z</dcterms:created>
  <dcterms:modified xsi:type="dcterms:W3CDTF">2019-11-21T02:28:44Z</dcterms:modified>
</cp:coreProperties>
</file>