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2"/>
  </p:notesMasterIdLst>
  <p:handoutMasterIdLst>
    <p:handoutMasterId r:id="rId13"/>
  </p:handoutMasterIdLst>
  <p:sldIdLst>
    <p:sldId id="295" r:id="rId2"/>
    <p:sldId id="365" r:id="rId3"/>
    <p:sldId id="366" r:id="rId4"/>
    <p:sldId id="347" r:id="rId5"/>
    <p:sldId id="341" r:id="rId6"/>
    <p:sldId id="364" r:id="rId7"/>
    <p:sldId id="363" r:id="rId8"/>
    <p:sldId id="357" r:id="rId9"/>
    <p:sldId id="367" r:id="rId10"/>
    <p:sldId id="352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968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2019/11/5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2019/11/5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7625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1" lang="ja-JP" altLang="en-US" sz="2400" dirty="0">
                <a:ln w="0"/>
                <a:solidFill>
                  <a:srgbClr val="F6A21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インターネット接続機器の上手なつきあい方を考える</a:t>
            </a:r>
          </a:p>
        </p:txBody>
      </p:sp>
    </p:spTree>
    <p:extLst>
      <p:ext uri="{BB962C8B-B14F-4D97-AF65-F5344CB8AC3E}">
        <p14:creationId xmlns:p14="http://schemas.microsoft.com/office/powerpoint/2010/main" val="106494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AC995-5B24-3C48-8B5E-4C936E98FF65}" type="datetime1">
              <a:rPr lang="ja-JP" altLang="en-US" smtClean="0">
                <a:solidFill>
                  <a:prstClr val="black"/>
                </a:solidFill>
              </a:rPr>
              <a:t>2019/11/5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 altLang="ja-JP">
                <a:solidFill>
                  <a:srgbClr val="70AD47">
                    <a:lumMod val="50000"/>
                  </a:srgbClr>
                </a:solidFill>
              </a:rPr>
              <a:t>copyright © 2019 Tamami Imado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431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DEC00E3-F21F-7445-B906-69206BD144AA}" type="datetime1">
              <a:rPr lang="ja-JP" altLang="en-US" smtClean="0">
                <a:solidFill>
                  <a:prstClr val="black"/>
                </a:solidFill>
              </a:rPr>
              <a:t>2019/11/5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" altLang="ja-JP">
                <a:solidFill>
                  <a:srgbClr val="70AD47">
                    <a:lumMod val="50000"/>
                  </a:srgbClr>
                </a:solidFill>
              </a:rPr>
              <a:t>copyright © 2019 Tamami Imado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96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defTabSz="457200"/>
            <a:fld id="{00FE77CF-EC21-4516-B61C-C850E798DD56}" type="datetime1">
              <a:rPr lang="ja-JP" altLang="en-US" smtClean="0">
                <a:solidFill>
                  <a:srgbClr val="000000">
                    <a:alpha val="70000"/>
                  </a:srgbClr>
                </a:solidFill>
              </a:rPr>
              <a:pPr defTabSz="457200"/>
              <a:t>2019/11/5</a:t>
            </a:fld>
            <a:endParaRPr lang="en-US" dirty="0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pPr defTabSz="457200"/>
            <a:r>
              <a:rPr lang="ja-JP" altLang="en-US">
                <a:solidFill>
                  <a:srgbClr val="000000">
                    <a:alpha val="70000"/>
                  </a:srgbClr>
                </a:solidFill>
              </a:rPr>
              <a:t>情報モラルの授業　実践事例</a:t>
            </a:r>
            <a:r>
              <a:rPr lang="en-US" altLang="ja-JP">
                <a:solidFill>
                  <a:srgbClr val="000000">
                    <a:alpha val="70000"/>
                  </a:srgbClr>
                </a:solidFill>
              </a:rPr>
              <a:t>4</a:t>
            </a:r>
            <a:endParaRPr lang="en-US" dirty="0">
              <a:solidFill>
                <a:srgbClr val="000000">
                  <a:alpha val="7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pPr defTabSz="457200"/>
            <a:fld id="{8A7A6979-0714-4377-B894-6BE4C2D6E202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7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198918D1-4072-B34E-AC9E-76F67C0E8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564356" y="756852"/>
            <a:ext cx="8015288" cy="386457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インターネットとの</a:t>
            </a:r>
            <a:br>
              <a:rPr lang="en-US" altLang="ja-JP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上手なつきあい方を考えよう</a:t>
            </a:r>
            <a:endParaRPr lang="en-US" altLang="ja-JP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B265225-23CA-EC4B-9F4B-9C9EF38CD7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550" y="2573806"/>
            <a:ext cx="46609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A048967C-F194-D74F-A774-7ACEBBF62E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650" y="624374"/>
            <a:ext cx="3712972" cy="28218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78" y="3837459"/>
            <a:ext cx="7667244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78" y="3981573"/>
            <a:ext cx="7667244" cy="2078335"/>
          </a:xfrm>
          <a:prstGeom prst="rect">
            <a:avLst/>
          </a:prstGeom>
          <a:blipFill dpi="0" rotWithShape="1">
            <a:blip r:embed="rId3">
              <a:alphaModFix amt="9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B17D20-2E8B-2E4D-92FB-193E74B14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4949" y="6315965"/>
            <a:ext cx="365760" cy="36576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fld id="{7936050E-9D33-427A-BD3B-7D55570C82A5}" type="slidenum">
              <a:rPr lang="ja-JP" altLang="en-US" sz="1200"/>
              <a:pPr>
                <a:spcAft>
                  <a:spcPts val="600"/>
                </a:spcAft>
              </a:pPr>
              <a:t>10</a:t>
            </a:fld>
            <a:endParaRPr lang="ja-JP" altLang="en-US" sz="1200" dirty="0"/>
          </a:p>
        </p:txBody>
      </p:sp>
      <p:sp>
        <p:nvSpPr>
          <p:cNvPr id="7" name="タイトル 1"/>
          <p:cNvSpPr>
            <a:spLocks noGrp="1"/>
          </p:cNvSpPr>
          <p:nvPr>
            <p:ph type="title" idx="4294967295"/>
          </p:nvPr>
        </p:nvSpPr>
        <p:spPr>
          <a:xfrm>
            <a:off x="912439" y="4309367"/>
            <a:ext cx="2703972" cy="1472227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ja-JP" altLang="en-US" sz="3600" b="1" spc="-36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家族の人に</a:t>
            </a:r>
            <a:endParaRPr kumimoji="1" lang="ja-JP" altLang="en-US" sz="3600" b="1" spc="-36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3882179" y="4137296"/>
            <a:ext cx="4257675" cy="1766887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学習したことを話して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感想を書いてもらおう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78" y="6128670"/>
            <a:ext cx="7667244" cy="80683"/>
          </a:xfrm>
          <a:prstGeom prst="rect">
            <a:avLst/>
          </a:prstGeom>
          <a:blipFill dpi="0" rotWithShape="1">
            <a:blip r:embed="rId3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244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DA2D33-EF77-E548-8AFA-3D19A1F88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chemeClr val="bg1"/>
                </a:solidFill>
              </a:rPr>
              <a:pPr/>
              <a:t>2</a:t>
            </a:fld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FD8D818-0471-0040-98AE-719B767E3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1491" y="1390306"/>
            <a:ext cx="6491287" cy="1282700"/>
          </a:xfrm>
        </p:spPr>
        <p:txBody>
          <a:bodyPr>
            <a:normAutofit/>
          </a:bodyPr>
          <a:lstStyle/>
          <a:p>
            <a:r>
              <a:rPr kumimoji="1" lang="ja-JP" altLang="en-US" sz="3600"/>
              <a:t>約束を決めていますか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5850BB6-5AFA-BC41-9DE1-CF2FF311ACC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332943" y="3506744"/>
            <a:ext cx="6089350" cy="1856088"/>
          </a:xfrm>
        </p:spPr>
        <p:txBody>
          <a:bodyPr>
            <a:noAutofit/>
          </a:bodyPr>
          <a:lstStyle/>
          <a:p>
            <a:r>
              <a:rPr kumimoji="1"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その約束が守れないことがありますか。</a:t>
            </a:r>
            <a:endParaRPr kumimoji="1" lang="en-US" altLang="ja-JP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それはなぜですか。</a:t>
            </a:r>
            <a:endParaRPr kumimoji="1" lang="ja-JP" altLang="en-US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696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6FDE08-FA9F-F247-BAEC-9F12D004D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chemeClr val="bg1"/>
                </a:solidFill>
              </a:rPr>
              <a:pPr/>
              <a:t>3</a:t>
            </a:fld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9F1A5F0-FF8A-9345-A0E2-E2F04BE44C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36179" y="1736296"/>
            <a:ext cx="6557962" cy="3519488"/>
          </a:xfrm>
        </p:spPr>
        <p:txBody>
          <a:bodyPr>
            <a:normAutofit/>
          </a:bodyPr>
          <a:lstStyle/>
          <a:p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約束を決めずに</a:t>
            </a:r>
            <a:br>
              <a:rPr kumimoji="1"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長い時間使い続けていると</a:t>
            </a:r>
            <a:br>
              <a:rPr kumimoji="1"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どのような問題が起きると</a:t>
            </a:r>
            <a:br>
              <a:rPr kumimoji="1"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思いますか</a:t>
            </a:r>
          </a:p>
        </p:txBody>
      </p:sp>
    </p:spTree>
    <p:extLst>
      <p:ext uri="{BB962C8B-B14F-4D97-AF65-F5344CB8AC3E}">
        <p14:creationId xmlns:p14="http://schemas.microsoft.com/office/powerpoint/2010/main" val="407812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1" r="27475"/>
          <a:stretch/>
        </p:blipFill>
        <p:spPr>
          <a:xfrm>
            <a:off x="4389873" y="1432661"/>
            <a:ext cx="4622322" cy="4799985"/>
          </a:xfrm>
          <a:prstGeom prst="rect">
            <a:avLst/>
          </a:prstGeom>
        </p:spPr>
      </p:pic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6320F2D-FA52-1B4D-AE55-B8AA7E262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687888" y="1118029"/>
            <a:ext cx="4456112" cy="5429250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br>
              <a:rPr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時間を決めないで</a:t>
            </a:r>
            <a:endParaRPr lang="en-US" altLang="ja-JP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ネットやゲームで</a:t>
            </a:r>
            <a:endParaRPr lang="en-US" altLang="ja-JP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長い時間遊んでいると</a:t>
            </a:r>
            <a:endParaRPr lang="en-US" altLang="ja-JP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ネット依存になり</a:t>
            </a:r>
            <a:endParaRPr lang="en-US" altLang="ja-JP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体や心にいろいろな</a:t>
            </a:r>
            <a:endParaRPr lang="en-US" altLang="ja-JP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影響が出てくることが</a:t>
            </a:r>
            <a:br>
              <a:rPr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あります。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A243D0B-3F1F-604C-8F86-E3F2E3F02D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1" r="9436" b="2"/>
          <a:stretch/>
        </p:blipFill>
        <p:spPr>
          <a:xfrm>
            <a:off x="297935" y="2119395"/>
            <a:ext cx="4091938" cy="342651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023C63-0AF9-3241-86C2-CAB0CAFED998}"/>
              </a:ext>
            </a:extLst>
          </p:cNvPr>
          <p:cNvSpPr txBox="1"/>
          <p:nvPr/>
        </p:nvSpPr>
        <p:spPr>
          <a:xfrm>
            <a:off x="6561133" y="3293467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spc="300" dirty="0"/>
              <a:t>いぞん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F44105-BA90-7244-9826-BE61F56D73A0}"/>
              </a:ext>
            </a:extLst>
          </p:cNvPr>
          <p:cNvSpPr txBox="1"/>
          <p:nvPr/>
        </p:nvSpPr>
        <p:spPr>
          <a:xfrm>
            <a:off x="4794001" y="450546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えいきょう</a:t>
            </a:r>
          </a:p>
        </p:txBody>
      </p:sp>
    </p:spTree>
    <p:extLst>
      <p:ext uri="{BB962C8B-B14F-4D97-AF65-F5344CB8AC3E}">
        <p14:creationId xmlns:p14="http://schemas.microsoft.com/office/powerpoint/2010/main" val="286904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824" r="1" b="14836"/>
          <a:stretch/>
        </p:blipFill>
        <p:spPr>
          <a:xfrm>
            <a:off x="241181" y="1601550"/>
            <a:ext cx="4180350" cy="4375387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936050E-9D33-427A-BD3B-7D55570C82A5}" type="slidenum">
              <a:rPr lang="ja-JP" altLang="en-US" sz="825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5</a:t>
            </a:fld>
            <a:endParaRPr lang="ja-JP" altLang="en-US" sz="825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564063" y="1372759"/>
            <a:ext cx="4579937" cy="4449762"/>
          </a:xfrm>
        </p:spPr>
        <p:txBody>
          <a:bodyPr anchor="ctr">
            <a:noAutofit/>
          </a:bodyPr>
          <a:lstStyle/>
          <a:p>
            <a:r>
              <a:rPr lang="ja-JP" altLang="en-US" sz="3200" dirty="0">
                <a:solidFill>
                  <a:srgbClr val="000000"/>
                </a:solidFill>
              </a:rPr>
              <a:t>自力で</a:t>
            </a:r>
            <a:r>
              <a:rPr kumimoji="1" lang="ja-JP" altLang="en-US" sz="3200" dirty="0">
                <a:solidFill>
                  <a:srgbClr val="C00000"/>
                </a:solidFill>
              </a:rPr>
              <a:t>ネットやゲームを</a:t>
            </a:r>
            <a:r>
              <a:rPr lang="ja-JP" altLang="en-US" sz="3200" dirty="0">
                <a:solidFill>
                  <a:srgbClr val="C00000"/>
                </a:solidFill>
              </a:rPr>
              <a:t>や</a:t>
            </a:r>
            <a:r>
              <a:rPr kumimoji="1" lang="ja-JP" altLang="en-US" sz="3200" dirty="0">
                <a:solidFill>
                  <a:srgbClr val="C00000"/>
                </a:solidFill>
              </a:rPr>
              <a:t>めることが難しくなり、</a:t>
            </a:r>
            <a:br>
              <a:rPr kumimoji="1" lang="en-US" altLang="ja-JP" sz="3200" dirty="0">
                <a:solidFill>
                  <a:srgbClr val="000000"/>
                </a:solidFill>
              </a:rPr>
            </a:br>
            <a:r>
              <a:rPr kumimoji="1" lang="ja-JP" altLang="en-US" sz="3200" dirty="0">
                <a:solidFill>
                  <a:srgbClr val="000000"/>
                </a:solidFill>
              </a:rPr>
              <a:t>ご飯を食べるより</a:t>
            </a:r>
            <a:br>
              <a:rPr kumimoji="1" lang="en-US" altLang="ja-JP" sz="3200" dirty="0">
                <a:solidFill>
                  <a:srgbClr val="000000"/>
                </a:solidFill>
              </a:rPr>
            </a:br>
            <a:r>
              <a:rPr lang="ja-JP" altLang="en-US" sz="3200" dirty="0">
                <a:solidFill>
                  <a:srgbClr val="000000"/>
                </a:solidFill>
              </a:rPr>
              <a:t>眠る</a:t>
            </a:r>
            <a:r>
              <a:rPr kumimoji="1" lang="ja-JP" altLang="en-US" sz="3200" dirty="0">
                <a:solidFill>
                  <a:srgbClr val="000000"/>
                </a:solidFill>
              </a:rPr>
              <a:t>より、ネットやゲームをしたいと思うように</a:t>
            </a:r>
            <a:r>
              <a:rPr lang="ja-JP" altLang="en-US" sz="3200" dirty="0">
                <a:solidFill>
                  <a:srgbClr val="000000"/>
                </a:solidFill>
              </a:rPr>
              <a:t>なることもあります。</a:t>
            </a:r>
            <a:endParaRPr kumimoji="1" lang="ja-JP" alt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5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FF25D7-B97C-7447-AAF2-BFD8F279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chemeClr val="bg1"/>
                </a:solidFill>
              </a:rPr>
              <a:pPr/>
              <a:t>6</a:t>
            </a:fld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7941485-1307-6941-BB40-7577AC295B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5420" y="2016383"/>
            <a:ext cx="6426200" cy="3519488"/>
          </a:xfrm>
        </p:spPr>
        <p:txBody>
          <a:bodyPr>
            <a:normAutofit/>
          </a:bodyPr>
          <a:lstStyle/>
          <a:p>
            <a:r>
              <a:rPr lang="ja-JP" altLang="en-US" sz="4400"/>
              <a:t>２つの班</a:t>
            </a:r>
            <a:r>
              <a:rPr kumimoji="1" lang="ja-JP" altLang="en-US" sz="4400"/>
              <a:t>に分かれて</a:t>
            </a:r>
            <a:br>
              <a:rPr kumimoji="1" lang="en-US" altLang="ja-JP" sz="4400" dirty="0"/>
            </a:br>
            <a:br>
              <a:rPr kumimoji="1" lang="en-US" altLang="ja-JP" sz="4400" dirty="0"/>
            </a:br>
            <a:r>
              <a:rPr kumimoji="1" lang="ja-JP" altLang="en-US" sz="4400"/>
              <a:t>約束を考えましょう</a:t>
            </a:r>
          </a:p>
        </p:txBody>
      </p:sp>
    </p:spTree>
    <p:extLst>
      <p:ext uri="{BB962C8B-B14F-4D97-AF65-F5344CB8AC3E}">
        <p14:creationId xmlns:p14="http://schemas.microsoft.com/office/powerpoint/2010/main" val="4240436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BE5C91-7728-DD4A-9D01-C52E50883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chemeClr val="bg1"/>
                </a:solidFill>
              </a:rPr>
              <a:pPr/>
              <a:t>7</a:t>
            </a:fld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ADE3D2-7154-A04B-8ACB-45F083447C8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04283" y="1452564"/>
            <a:ext cx="7772400" cy="49418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ja-JP" altLang="en-US" sz="2800" dirty="0"/>
              <a:t>「</a:t>
            </a:r>
            <a:r>
              <a:rPr lang="ja-JP" altLang="ja-JP" sz="3200" dirty="0"/>
              <a:t>ゲーム</a:t>
            </a:r>
            <a:r>
              <a:rPr lang="ja-JP" altLang="en-US" sz="3200" dirty="0"/>
              <a:t>、</a:t>
            </a:r>
            <a:r>
              <a:rPr lang="en-US" altLang="ja-JP" sz="3200" dirty="0"/>
              <a:t>SNS</a:t>
            </a:r>
            <a:r>
              <a:rPr lang="ja-JP" altLang="ja-JP" sz="3200" dirty="0"/>
              <a:t>とのつきあい方</a:t>
            </a:r>
            <a:r>
              <a:rPr lang="ja-JP" altLang="en-US" sz="2800" dirty="0"/>
              <a:t>」班</a:t>
            </a:r>
            <a:br>
              <a:rPr lang="en-US" altLang="ja-JP" sz="2800" dirty="0"/>
            </a:br>
            <a:br>
              <a:rPr lang="en-US" altLang="ja-JP" sz="2800" dirty="0"/>
            </a:br>
            <a:r>
              <a:rPr lang="ja-JP" altLang="ja-JP" sz="2800" dirty="0"/>
              <a:t>約束</a:t>
            </a:r>
            <a:r>
              <a:rPr lang="ja-JP" altLang="en-US" sz="2800" dirty="0"/>
              <a:t>を守って</a:t>
            </a:r>
            <a:r>
              <a:rPr lang="ja-JP" altLang="ja-JP" sz="2800" dirty="0"/>
              <a:t>ゲーム</a:t>
            </a:r>
            <a:r>
              <a:rPr lang="ja-JP" altLang="en-US" sz="2800" dirty="0"/>
              <a:t>や</a:t>
            </a:r>
            <a:r>
              <a:rPr lang="en-US" altLang="ja-JP" sz="2800" dirty="0"/>
              <a:t>SNS</a:t>
            </a:r>
            <a:r>
              <a:rPr lang="ja-JP" altLang="ja-JP" sz="2800" dirty="0"/>
              <a:t>を</a:t>
            </a:r>
            <a:r>
              <a:rPr lang="ja-JP" altLang="en-US" sz="2800" dirty="0"/>
              <a:t>使う</a:t>
            </a:r>
            <a:r>
              <a:rPr lang="ja-JP" altLang="ja-JP" sz="2800" dirty="0"/>
              <a:t>ために</a:t>
            </a:r>
            <a:r>
              <a:rPr lang="ja-JP" altLang="en-US" sz="2800" dirty="0"/>
              <a:t>、</a:t>
            </a:r>
            <a:br>
              <a:rPr lang="en-US" altLang="ja-JP" sz="2800" dirty="0"/>
            </a:br>
            <a:r>
              <a:rPr lang="ja-JP" altLang="ja-JP" sz="2800" dirty="0"/>
              <a:t>どのような使い方が</a:t>
            </a:r>
            <a:r>
              <a:rPr lang="ja-JP" altLang="en-US" sz="2800" dirty="0"/>
              <a:t>よ</a:t>
            </a:r>
            <a:r>
              <a:rPr lang="ja-JP" altLang="ja-JP" sz="2800" dirty="0"/>
              <a:t>いか考えます</a:t>
            </a:r>
            <a:r>
              <a:rPr lang="ja-JP" altLang="en-US" sz="2800" dirty="0"/>
              <a:t>。</a:t>
            </a:r>
            <a:br>
              <a:rPr lang="en-US" altLang="ja-JP" sz="2800" dirty="0"/>
            </a:br>
            <a:endParaRPr lang="en-US" altLang="ja-JP" sz="2800" dirty="0"/>
          </a:p>
          <a:p>
            <a:pPr>
              <a:lnSpc>
                <a:spcPct val="110000"/>
              </a:lnSpc>
            </a:pPr>
            <a:r>
              <a:rPr lang="ja-JP" altLang="en-US" sz="2800" dirty="0"/>
              <a:t>「</a:t>
            </a:r>
            <a:r>
              <a:rPr lang="ja-JP" altLang="ja-JP" sz="3200" dirty="0"/>
              <a:t>動画などウェブサイト視聴</a:t>
            </a:r>
            <a:r>
              <a:rPr lang="ja-JP" altLang="en-US" sz="2800" dirty="0"/>
              <a:t>」班</a:t>
            </a:r>
            <a:br>
              <a:rPr lang="en-US" altLang="ja-JP" sz="2800" dirty="0"/>
            </a:br>
            <a:br>
              <a:rPr lang="en-US" altLang="ja-JP" sz="2800" dirty="0"/>
            </a:br>
            <a:r>
              <a:rPr lang="ja-JP" altLang="en-US" sz="2800" dirty="0"/>
              <a:t>だらだらと</a:t>
            </a:r>
            <a:r>
              <a:rPr lang="ja-JP" altLang="ja-JP" sz="2800" dirty="0"/>
              <a:t>長</a:t>
            </a:r>
            <a:r>
              <a:rPr lang="ja-JP" altLang="en-US" sz="2800" dirty="0"/>
              <a:t>い</a:t>
            </a:r>
            <a:r>
              <a:rPr lang="ja-JP" altLang="ja-JP" sz="2800" dirty="0"/>
              <a:t>時間</a:t>
            </a:r>
            <a:r>
              <a:rPr lang="ja-JP" altLang="en-US" sz="2800" dirty="0"/>
              <a:t>視聴しないよう</a:t>
            </a:r>
            <a:br>
              <a:rPr lang="en-US" altLang="ja-JP" sz="2800" dirty="0"/>
            </a:br>
            <a:r>
              <a:rPr lang="ja-JP" altLang="ja-JP" sz="2800" dirty="0"/>
              <a:t>適切なつきあい方を話し合って考え</a:t>
            </a:r>
            <a:r>
              <a:rPr lang="ja-JP" altLang="en-US" sz="2800" dirty="0"/>
              <a:t>ます。</a:t>
            </a:r>
            <a:endParaRPr lang="ja-JP" altLang="ja-JP" sz="2800" dirty="0"/>
          </a:p>
          <a:p>
            <a:pPr marL="0" indent="0">
              <a:lnSpc>
                <a:spcPct val="110000"/>
              </a:lnSpc>
              <a:buNone/>
            </a:pPr>
            <a:br>
              <a:rPr kumimoji="1" lang="en-US" altLang="ja-JP" dirty="0"/>
            </a:br>
            <a:r>
              <a:rPr kumimoji="1" lang="ja-JP" altLang="en-US" sz="3600" dirty="0"/>
              <a:t>話し合ったら班ごとに発表します。</a:t>
            </a:r>
          </a:p>
        </p:txBody>
      </p:sp>
    </p:spTree>
    <p:extLst>
      <p:ext uri="{BB962C8B-B14F-4D97-AF65-F5344CB8AC3E}">
        <p14:creationId xmlns:p14="http://schemas.microsoft.com/office/powerpoint/2010/main" val="26741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A118C8-4099-3D47-970D-AB6248C3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587929" y="1600206"/>
            <a:ext cx="8089900" cy="5170487"/>
          </a:xfrm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約束を考えるときのポイント</a:t>
            </a:r>
            <a:br>
              <a:rPr lang="en-US" altLang="ja-JP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endParaRPr lang="en-US" altLang="ja-JP" sz="3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使いすぎないための工夫を考えます。　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利用時間を決めます。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生活の中での優先順位を考えます。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管理の仕方、置き場所を考えます。</a:t>
            </a: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約束を守ることの良さを意識します。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857F2E1E-6739-BB48-8788-8855470865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r>
              <a:rPr kumimoji="1" lang="en" altLang="ja-JP">
                <a:solidFill>
                  <a:schemeClr val="tx1"/>
                </a:solidFill>
              </a:rPr>
              <a:t>copyright © 2019 Tamami Imado All Rights Reserved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9C9977-424F-E049-B326-D6B6F145A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chemeClr val="bg1"/>
                </a:solidFill>
              </a:rPr>
              <a:pPr/>
              <a:t>9</a:t>
            </a:fld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EC36D2-4BA4-1E40-8471-5D15E375460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20500" y="2049333"/>
            <a:ext cx="6475412" cy="1616504"/>
          </a:xfrm>
        </p:spPr>
        <p:txBody>
          <a:bodyPr>
            <a:normAutofit/>
          </a:bodyPr>
          <a:lstStyle/>
          <a:p>
            <a:r>
              <a:rPr kumimoji="1" lang="ja-JP" altLang="en-US" sz="4800"/>
              <a:t>発表しましょう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76CB53-3F89-B84E-9193-CA21C119567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023634" y="4365625"/>
            <a:ext cx="5110334" cy="1066800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疑問に思うことがあったら、</a:t>
            </a:r>
            <a:br>
              <a:rPr kumimoji="1" lang="en-US" altLang="ja-JP" sz="2800" dirty="0"/>
            </a:br>
            <a:r>
              <a:rPr kumimoji="1" lang="ja-JP" altLang="en-US" sz="2800" dirty="0"/>
              <a:t>皆で質問しましょう。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504484805"/>
      </p:ext>
    </p:extLst>
  </p:cSld>
  <p:clrMapOvr>
    <a:masterClrMapping/>
  </p:clrMapOvr>
</p:sld>
</file>

<file path=ppt/theme/theme1.xml><?xml version="1.0" encoding="utf-8"?>
<a:theme xmlns:a="http://schemas.openxmlformats.org/drawingml/2006/main" name="1_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288</Words>
  <Application>Microsoft Office PowerPoint</Application>
  <PresentationFormat>画面に合わせる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HG丸ｺﾞｼｯｸM-PRO</vt:lpstr>
      <vt:lpstr>Meiryo</vt:lpstr>
      <vt:lpstr>Meiryo</vt:lpstr>
      <vt:lpstr>Arial</vt:lpstr>
      <vt:lpstr>Calibri</vt:lpstr>
      <vt:lpstr>Gill Sans MT</vt:lpstr>
      <vt:lpstr>1_パーセル</vt:lpstr>
      <vt:lpstr>PowerPoint プレゼンテーション</vt:lpstr>
      <vt:lpstr>約束を決めていますか</vt:lpstr>
      <vt:lpstr>約束を決めずに 長い時間使い続けていると どのような問題が起きると 思いますか</vt:lpstr>
      <vt:lpstr>PowerPoint プレゼンテーション</vt:lpstr>
      <vt:lpstr>PowerPoint プレゼンテーション</vt:lpstr>
      <vt:lpstr>２つの班に分かれて  約束を考えましょう</vt:lpstr>
      <vt:lpstr>PowerPoint プレゼンテーション</vt:lpstr>
      <vt:lpstr>PowerPoint プレゼンテーション</vt:lpstr>
      <vt:lpstr>発表しましょう</vt:lpstr>
      <vt:lpstr>家族の人に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今度 珠美</dc:creator>
  <cp:lastModifiedBy>大戸 英樹</cp:lastModifiedBy>
  <cp:revision>22</cp:revision>
  <dcterms:created xsi:type="dcterms:W3CDTF">2019-08-18T14:16:24Z</dcterms:created>
  <dcterms:modified xsi:type="dcterms:W3CDTF">2019-11-05T05:00:42Z</dcterms:modified>
</cp:coreProperties>
</file>