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88" autoAdjust="0"/>
    <p:restoredTop sz="96429" autoAdjust="0"/>
  </p:normalViewPr>
  <p:slideViewPr>
    <p:cSldViewPr snapToGrid="0" snapToObjects="1">
      <p:cViewPr varScale="1">
        <p:scale>
          <a:sx n="116" d="100"/>
          <a:sy n="116" d="100"/>
        </p:scale>
        <p:origin x="12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8A7C8-AD31-A04B-9902-2AC24980DB28}" type="datetimeFigureOut">
              <a:rPr kumimoji="1" lang="ja-JP" altLang="en-US" smtClean="0"/>
              <a:t>2019/7/16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5258D-13D0-7A46-90D3-CF106D042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91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3078D-826D-424B-92FA-1A4AA106E0C1}" type="datetime1">
              <a:rPr lang="ja-JP" altLang="en-US" smtClean="0"/>
              <a:t>2019/7/16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24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91734-F4DA-4F86-872C-EDF23EBFF0C0}" type="datetime1">
              <a:rPr lang="ja-JP" altLang="en-US" smtClean="0"/>
              <a:t>2019/7/16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36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99D2C-1142-4E93-B4AE-C5B368E07F29}" type="datetime1">
              <a:rPr lang="ja-JP" altLang="en-US" smtClean="0"/>
              <a:t>2019/7/16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61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422B9-3293-44AD-92BE-5BBC33F2F4BF}" type="datetime1">
              <a:rPr lang="ja-JP" altLang="en-US" smtClean="0"/>
              <a:t>2019/7/16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417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ADA1-9D77-4AC4-A94B-D4CF62D0850B}" type="datetime1">
              <a:rPr lang="ja-JP" altLang="en-US" smtClean="0"/>
              <a:t>2019/7/16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626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4D09-F17F-453A-B527-A2E13FF9A282}" type="datetime1">
              <a:rPr lang="ja-JP" altLang="en-US" smtClean="0"/>
              <a:t>2019/7/16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87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1D01E-6BC1-40AB-960F-41AF2B053C53}" type="datetime1">
              <a:rPr lang="ja-JP" altLang="en-US" smtClean="0"/>
              <a:t>2019/7/16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147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65BA-E75A-4D87-A2B7-CF42CD6FBC85}" type="datetime1">
              <a:rPr lang="ja-JP" altLang="en-US" smtClean="0"/>
              <a:t>2019/7/16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9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94949" y="6307727"/>
            <a:ext cx="365760" cy="365760"/>
          </a:xfrm>
        </p:spPr>
        <p:txBody>
          <a:bodyPr/>
          <a:lstStyle>
            <a:lvl1pPr>
              <a:defRPr sz="1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89A4B2F1-EF75-4E98-8D34-D7EA2A4FB9F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-1"/>
            <a:ext cx="8229600" cy="127325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 userDrawn="1"/>
        </p:nvSpPr>
        <p:spPr>
          <a:xfrm>
            <a:off x="269421" y="367393"/>
            <a:ext cx="5037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kumimoji="1" lang="ja-JP" altLang="en-US" sz="2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のコミュニケーション</a:t>
            </a:r>
            <a:endParaRPr kumimoji="1" lang="ja-JP" altLang="en-US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756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BB602-2A2C-4AD8-A217-611C544F47B2}" type="datetime1">
              <a:rPr lang="ja-JP" altLang="en-US" smtClean="0"/>
              <a:t>2019/7/16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79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bg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F0803A9-6544-4D08-A09C-5D33CBABB56A}" type="datetime1">
              <a:rPr lang="ja-JP" altLang="en-US" smtClean="0"/>
              <a:t>2019/7/16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412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6045" y="964692"/>
            <a:ext cx="5937755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00FE77CF-EC21-4516-B61C-C850E798DD56}" type="datetime1">
              <a:rPr lang="ja-JP" altLang="en-US" smtClean="0"/>
              <a:t>2019/7/16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</a:t>
            </a:r>
            <a:r>
              <a:rPr lang="en-US" altLang="ja-JP"/>
              <a:t>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857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2590371"/>
            <a:ext cx="7375525" cy="1646238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SNS</a:t>
            </a:r>
            <a:r>
              <a:rPr lang="ja-JP" altLang="en-US" sz="3600" dirty="0" smtClean="0"/>
              <a:t>のコミュニケーション</a:t>
            </a:r>
            <a:endParaRPr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98600" y="5232402"/>
            <a:ext cx="62738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対面でのコミュニケーションとの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比較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4531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 smtClean="0"/>
              <a:t>デジタルデータは履歴が残る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485900" y="3530167"/>
            <a:ext cx="61848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すべてトークの履歴が残ってしまうコミュニケーションであったとして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も、本音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で語り合うことが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できると思いますか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？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5063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>
                <a:latin typeface="+mj-ea"/>
              </a:rPr>
              <a:t>SNS</a:t>
            </a:r>
            <a:r>
              <a:rPr lang="ja-JP" altLang="en-US" sz="3600" dirty="0" smtClean="0">
                <a:latin typeface="+mj-ea"/>
              </a:rPr>
              <a:t>のメリットとデメリット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93901" y="4114367"/>
            <a:ext cx="546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のメリットとデメリットを考えましょう。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6746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>
                <a:latin typeface="+mj-ea"/>
              </a:rPr>
              <a:t>SNS</a:t>
            </a:r>
            <a:r>
              <a:rPr lang="ja-JP" altLang="en-US" sz="3600" dirty="0" smtClean="0">
                <a:latin typeface="+mj-ea"/>
              </a:rPr>
              <a:t>のメリットとデメリット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93901" y="4114367"/>
            <a:ext cx="5461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のメリットとデメリット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を挙げてみましょう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それ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を見てあなた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が思うことを話してみましょう。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2932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 smtClean="0">
                <a:latin typeface="+mj-ea"/>
              </a:rPr>
              <a:t>まとめ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84401" y="4114367"/>
            <a:ext cx="5029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のコミュニケーションのメリットとデメリット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0388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8386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 smtClean="0"/>
              <a:t>カリキュラム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06162" y="2476970"/>
            <a:ext cx="748158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この授業の目的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それぞれの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SNS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の利用と特徴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対面とデジタルの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コミュニケーションの違い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ＳＮＳのメリットとデメリット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まとめ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290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8386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 smtClean="0"/>
              <a:t>この授業の目的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14187" y="3301782"/>
            <a:ext cx="655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対面でのコミュニケーション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と、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インターネットを通じたデジタルでのコミュニケーションの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使い分けができるようになる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こと。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5162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8386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 smtClean="0"/>
              <a:t>それぞれの</a:t>
            </a:r>
            <a:r>
              <a:rPr lang="en-US" altLang="ja-JP" sz="3600" dirty="0" smtClean="0"/>
              <a:t>SNS</a:t>
            </a:r>
            <a:r>
              <a:rPr lang="ja-JP" altLang="en-US" sz="3600" dirty="0" smtClean="0"/>
              <a:t>の利用と特徴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14187" y="3301782"/>
            <a:ext cx="62979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ＳＮＳの利用のあり方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と、その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特徴を調べて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みよう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2106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8386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SNS</a:t>
            </a:r>
            <a:r>
              <a:rPr lang="ja-JP" altLang="en-US" sz="3600" dirty="0" smtClean="0"/>
              <a:t>の利用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49287" y="3466882"/>
            <a:ext cx="35547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どのようなＳＮＳを利用していますか？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5921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8386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SNS</a:t>
            </a:r>
            <a:r>
              <a:rPr lang="ja-JP" altLang="en-US" sz="3600" dirty="0" smtClean="0"/>
              <a:t>の特徴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095501" y="3530166"/>
            <a:ext cx="500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それぞれのＳＮＳには、どういった特徴がありますか？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622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対面とデジタルの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ja-JP" altLang="en-US" sz="3600" dirty="0"/>
              <a:t>コミュニケーションの違い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54200" y="3530167"/>
            <a:ext cx="5816599" cy="1867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対面でのコミュニケーション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と、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インターネットを通じたデジタルのコミュニケーションの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違いを</a:t>
            </a: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検討しましょう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4291680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600" dirty="0" smtClean="0"/>
              <a:t>AI</a:t>
            </a:r>
            <a:r>
              <a:rPr lang="ja-JP" altLang="en-US" sz="3600" dirty="0" smtClean="0"/>
              <a:t>との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ja-JP" altLang="en-US" sz="3600" dirty="0" smtClean="0"/>
              <a:t>コミュニケーション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54200" y="3530167"/>
            <a:ext cx="58165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コミュニケーションの相手と</a:t>
            </a:r>
            <a:r>
              <a:rPr lang="ja-JP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して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AI</a:t>
            </a:r>
            <a:r>
              <a:rPr lang="ja-JP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lang="ja-JP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人間の代替をすることは</a:t>
            </a:r>
            <a:r>
              <a:rPr lang="ja-JP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できる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と思いますか？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7831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タイトル 1">
            <a:extLst>
              <a:ext uri="{FF2B5EF4-FFF2-40B4-BE49-F238E27FC236}">
                <a16:creationId xmlns:a16="http://schemas.microsoft.com/office/drawing/2014/main" xmlns="" id="{251D1222-2F26-AA4D-A8F0-A298F9F65328}"/>
              </a:ext>
            </a:extLst>
          </p:cNvPr>
          <p:cNvSpPr txBox="1">
            <a:spLocks/>
          </p:cNvSpPr>
          <p:nvPr/>
        </p:nvSpPr>
        <p:spPr>
          <a:xfrm>
            <a:off x="906162" y="1307671"/>
            <a:ext cx="7375525" cy="1511729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0000" rIns="182880" bIns="10800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600" kern="1200" cap="all" spc="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3600" dirty="0"/>
              <a:t>対面</a:t>
            </a:r>
            <a:r>
              <a:rPr lang="ja-JP" altLang="en-US" sz="3600" dirty="0" smtClean="0"/>
              <a:t>のコミュニケーションと</a:t>
            </a:r>
            <a:endParaRPr lang="en-US" altLang="ja-JP" sz="3600" dirty="0" smtClean="0"/>
          </a:p>
          <a:p>
            <a:r>
              <a:rPr lang="ja-JP" altLang="en-US" sz="3600" dirty="0" smtClean="0"/>
              <a:t>デジタルのコミュニケーション</a:t>
            </a:r>
            <a:endParaRPr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54200" y="3530167"/>
            <a:ext cx="58165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対面でのコミュニケーションと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デジタルデータによる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コミュニケーションには違いが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あると思いますか？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5730218"/>
      </p:ext>
    </p:extLst>
  </p:cSld>
  <p:clrMapOvr>
    <a:masterClrMapping/>
  </p:clrMapOvr>
</p:sld>
</file>

<file path=ppt/theme/theme1.xml><?xml version="1.0" encoding="utf-8"?>
<a:theme xmlns:a="http://schemas.openxmlformats.org/drawingml/2006/main" name="パーセル">
  <a:themeElements>
    <a:clrScheme name="パーセル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パーセル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パーセ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217</Words>
  <Application>Microsoft Office PowerPoint</Application>
  <PresentationFormat>画面に合わせる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9" baseType="lpstr">
      <vt:lpstr>Gill Sans MT</vt:lpstr>
      <vt:lpstr>HGｺﾞｼｯｸE</vt:lpstr>
      <vt:lpstr>メイリオ</vt:lpstr>
      <vt:lpstr>游ゴシック</vt:lpstr>
      <vt:lpstr>Arial</vt:lpstr>
      <vt:lpstr>パーセル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SNSの友達について考えよう</dc:title>
  <dc:creator>今度 珠美</dc:creator>
  <cp:lastModifiedBy>Hideki Ohto</cp:lastModifiedBy>
  <cp:revision>57</cp:revision>
  <dcterms:created xsi:type="dcterms:W3CDTF">2019-05-13T07:34:37Z</dcterms:created>
  <dcterms:modified xsi:type="dcterms:W3CDTF">2019-07-16T07:57:51Z</dcterms:modified>
</cp:coreProperties>
</file>