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44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88" autoAdjust="0"/>
    <p:restoredTop sz="96429" autoAdjust="0"/>
  </p:normalViewPr>
  <p:slideViewPr>
    <p:cSldViewPr snapToGrid="0" snapToObjects="1">
      <p:cViewPr varScale="1">
        <p:scale>
          <a:sx n="75" d="100"/>
          <a:sy n="75" d="100"/>
        </p:scale>
        <p:origin x="66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E8A7C8-AD31-A04B-9902-2AC24980DB28}" type="datetimeFigureOut">
              <a:rPr kumimoji="1" lang="ja-JP" altLang="en-US" smtClean="0"/>
              <a:t>2019/10/21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85258D-13D0-7A46-90D3-CF106D042F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6917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2240" y="2386744"/>
            <a:ext cx="693952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500">
                <a:solidFill>
                  <a:srgbClr val="262626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1396" y="4352544"/>
            <a:ext cx="5101209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19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3078D-826D-424B-92FA-1A4AA106E0C1}" type="datetime1">
              <a:rPr lang="ja-JP" altLang="en-US" smtClean="0"/>
              <a:t>2019/10/21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情報モラルの授業　実践事例</a:t>
            </a:r>
            <a:r>
              <a:rPr lang="en-US" altLang="ja-JP"/>
              <a:t>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24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91734-F4DA-4F86-872C-EDF23EBFF0C0}" type="datetime1">
              <a:rPr lang="ja-JP" altLang="en-US" smtClean="0"/>
              <a:t>2019/10/21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情報モラルの授業　実践事例</a:t>
            </a:r>
            <a:r>
              <a:rPr lang="en-US" altLang="ja-JP"/>
              <a:t>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360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9834" y="937260"/>
            <a:ext cx="1053966" cy="498348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6046" y="937260"/>
            <a:ext cx="4716174" cy="498348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99D2C-1142-4E93-B4AE-C5B368E07F29}" type="datetime1">
              <a:rPr lang="ja-JP" altLang="en-US" smtClean="0"/>
              <a:t>2019/10/21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情報モラルの授業　実践事例</a:t>
            </a:r>
            <a:r>
              <a:rPr lang="en-US" altLang="ja-JP"/>
              <a:t>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617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422B9-3293-44AD-92BE-5BBC33F2F4BF}" type="datetime1">
              <a:rPr lang="ja-JP" altLang="en-US" smtClean="0"/>
              <a:t>2019/10/21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情報モラルの授業　実践事例</a:t>
            </a:r>
            <a:r>
              <a:rPr lang="en-US" altLang="ja-JP"/>
              <a:t>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417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2386744"/>
            <a:ext cx="6940296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500">
                <a:solidFill>
                  <a:srgbClr val="262626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1396" y="4352465"/>
            <a:ext cx="5101209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1900">
                <a:solidFill>
                  <a:schemeClr val="tx1"/>
                </a:solidFill>
              </a:defRPr>
            </a:lvl1pPr>
            <a:lvl2pPr marL="4572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DADA1-9D77-4AC4-A94B-D4CF62D0850B}" type="datetime1">
              <a:rPr lang="ja-JP" altLang="en-US" smtClean="0"/>
              <a:t>2019/10/21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情報モラルの授業　実践事例</a:t>
            </a:r>
            <a:r>
              <a:rPr lang="en-US" altLang="ja-JP"/>
              <a:t>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626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2239" y="2638044"/>
            <a:ext cx="3288023" cy="310198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3737" y="2638044"/>
            <a:ext cx="3290516" cy="310198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B4D09-F17F-453A-B527-A2E13FF9A282}" type="datetime1">
              <a:rPr lang="ja-JP" altLang="en-US" smtClean="0"/>
              <a:t>2019/10/21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情報モラルの授業　実践事例</a:t>
            </a:r>
            <a:r>
              <a:rPr lang="en-US" altLang="ja-JP"/>
              <a:t>4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879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2239" y="2313434"/>
            <a:ext cx="3288024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2239" y="3143250"/>
            <a:ext cx="3288024" cy="25967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3737" y="3143250"/>
            <a:ext cx="3290516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753737" y="2313434"/>
            <a:ext cx="3290516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1D01E-6BC1-40AB-960F-41AF2B053C53}" type="datetime1">
              <a:rPr lang="ja-JP" altLang="en-US" smtClean="0"/>
              <a:t>2019/10/21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情報モラルの授業　実践事例</a:t>
            </a:r>
            <a:r>
              <a:rPr lang="en-US" altLang="ja-JP"/>
              <a:t>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147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65BA-E75A-4D87-A2B7-CF42CD6FBC85}" type="datetime1">
              <a:rPr lang="ja-JP" altLang="en-US" smtClean="0"/>
              <a:t>2019/10/21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情報モラルの授業　実践事例</a:t>
            </a:r>
            <a:r>
              <a:rPr lang="en-US" altLang="ja-JP"/>
              <a:t>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794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94949" y="6307727"/>
            <a:ext cx="365760" cy="365760"/>
          </a:xfrm>
        </p:spPr>
        <p:txBody>
          <a:bodyPr/>
          <a:lstStyle>
            <a:lvl1pPr>
              <a:defRPr sz="10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89A4B2F1-EF75-4E98-8D34-D7EA2A4FB9F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-1"/>
            <a:ext cx="8229600" cy="1273259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 userDrawn="1"/>
        </p:nvSpPr>
        <p:spPr>
          <a:xfrm>
            <a:off x="269421" y="367393"/>
            <a:ext cx="50373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自分スマホ利用調査</a:t>
            </a:r>
          </a:p>
        </p:txBody>
      </p:sp>
    </p:spTree>
    <p:extLst>
      <p:ext uri="{BB962C8B-B14F-4D97-AF65-F5344CB8AC3E}">
        <p14:creationId xmlns:p14="http://schemas.microsoft.com/office/powerpoint/2010/main" val="1343756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4572000" y="0"/>
            <a:ext cx="457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703" y="2243829"/>
            <a:ext cx="3290594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2060" y="804672"/>
            <a:ext cx="361188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8"/>
            <a:ext cx="284607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BB602-2A2C-4AD8-A217-611C544F47B2}" type="datetime1">
              <a:rPr lang="ja-JP" altLang="en-US" smtClean="0"/>
              <a:t>2019/10/21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640703" y="6236208"/>
            <a:ext cx="3806398" cy="320040"/>
          </a:xfrm>
        </p:spPr>
        <p:txBody>
          <a:bodyPr>
            <a:normAutofit/>
          </a:bodyPr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r>
              <a:rPr lang="ja-JP" altLang="en-US"/>
              <a:t>情報モラルの授業　実践事例</a:t>
            </a:r>
            <a:r>
              <a:rPr lang="en-US" altLang="ja-JP"/>
              <a:t>4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790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0" y="2243828"/>
            <a:ext cx="3291840" cy="1143000"/>
          </a:xfrm>
          <a:solidFill>
            <a:srgbClr val="FFFFFF"/>
          </a:solidFill>
          <a:ln>
            <a:solidFill>
              <a:srgbClr val="262626"/>
            </a:solidFill>
          </a:ln>
        </p:spPr>
        <p:txBody>
          <a:bodyPr anchor="ctr" anchorCtr="1">
            <a:no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2000" y="0"/>
            <a:ext cx="4576573" cy="6858000"/>
          </a:xfrm>
          <a:solidFill>
            <a:schemeClr val="bg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9"/>
            <a:ext cx="284607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7F0803A9-6544-4D08-A09C-5D33CBABB56A}" type="datetime1">
              <a:rPr lang="ja-JP" altLang="en-US" smtClean="0"/>
              <a:t>2019/10/21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40080" y="6236208"/>
            <a:ext cx="3803904" cy="320040"/>
          </a:xfrm>
        </p:spPr>
        <p:txBody>
          <a:bodyPr>
            <a:normAutofit/>
          </a:bodyPr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r>
              <a:rPr lang="ja-JP" altLang="en-US"/>
              <a:t>情報モラルの授業　実践事例</a:t>
            </a:r>
            <a:r>
              <a:rPr lang="en-US" altLang="ja-JP"/>
              <a:t>4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412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6045" y="964692"/>
            <a:ext cx="5937755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6045" y="2638045"/>
            <a:ext cx="5937755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78943" y="6238816"/>
            <a:ext cx="2065310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00FE77CF-EC21-4516-B61C-C850E798DD56}" type="datetime1">
              <a:rPr lang="ja-JP" altLang="en-US" smtClean="0"/>
              <a:t>2019/10/21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02239" y="6236208"/>
            <a:ext cx="4556664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r>
              <a:rPr lang="ja-JP" altLang="en-US"/>
              <a:t>情報モラルの授業　実践事例</a:t>
            </a:r>
            <a:r>
              <a:rPr lang="en-US" altLang="ja-JP"/>
              <a:t>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0112" y="6217920"/>
            <a:ext cx="365760" cy="365760"/>
          </a:xfrm>
          <a:prstGeom prst="ellipse">
            <a:avLst/>
          </a:prstGeom>
          <a:solidFill>
            <a:srgbClr val="1D1D1D">
              <a:alpha val="69804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857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26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44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28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251D1222-2F26-AA4D-A8F0-A298F9F65328}"/>
              </a:ext>
            </a:extLst>
          </p:cNvPr>
          <p:cNvSpPr txBox="1">
            <a:spLocks/>
          </p:cNvSpPr>
          <p:nvPr/>
        </p:nvSpPr>
        <p:spPr>
          <a:xfrm>
            <a:off x="906162" y="2590371"/>
            <a:ext cx="7375525" cy="1646238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600" kern="1200" cap="all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600" dirty="0"/>
              <a:t>自分スマホ利用調査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498600" y="5232402"/>
            <a:ext cx="61087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自分のスマホの利用状況を調査して分析してみましょう。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45316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251D1222-2F26-AA4D-A8F0-A298F9F65328}"/>
              </a:ext>
            </a:extLst>
          </p:cNvPr>
          <p:cNvSpPr txBox="1">
            <a:spLocks/>
          </p:cNvSpPr>
          <p:nvPr/>
        </p:nvSpPr>
        <p:spPr>
          <a:xfrm>
            <a:off x="906162" y="1307671"/>
            <a:ext cx="7375525" cy="1511729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0000" rIns="182880" bIns="10800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600" kern="1200" cap="all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600" dirty="0"/>
              <a:t>利用時間からわかること</a:t>
            </a:r>
            <a:endParaRPr lang="ja-JP" altLang="en-US" sz="3600" dirty="0">
              <a:latin typeface="+mj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501474" y="3199184"/>
            <a:ext cx="618489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記録したアプリとその利用時間からわかることは何ですか？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発表してください。</a:t>
            </a:r>
            <a:endParaRPr kumimoji="1"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450637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タイトル 1">
            <a:extLst>
              <a:ext uri="{FF2B5EF4-FFF2-40B4-BE49-F238E27FC236}">
                <a16:creationId xmlns:a16="http://schemas.microsoft.com/office/drawing/2014/main" id="{251D1222-2F26-AA4D-A8F0-A298F9F65328}"/>
              </a:ext>
            </a:extLst>
          </p:cNvPr>
          <p:cNvSpPr txBox="1">
            <a:spLocks/>
          </p:cNvSpPr>
          <p:nvPr/>
        </p:nvSpPr>
        <p:spPr>
          <a:xfrm>
            <a:off x="906162" y="1307671"/>
            <a:ext cx="7375525" cy="1511729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0000" rIns="182880" bIns="10800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600" kern="1200" cap="all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600" dirty="0"/>
              <a:t>自分スマホ利用の考察</a:t>
            </a:r>
            <a:endParaRPr lang="ja-JP" altLang="en-US" sz="3600" dirty="0">
              <a:latin typeface="+mj-ea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055361" y="4012375"/>
            <a:ext cx="50771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調査結果からわかったことをまとめましょう。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667463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251D1222-2F26-AA4D-A8F0-A298F9F65328}"/>
              </a:ext>
            </a:extLst>
          </p:cNvPr>
          <p:cNvSpPr txBox="1">
            <a:spLocks/>
          </p:cNvSpPr>
          <p:nvPr/>
        </p:nvSpPr>
        <p:spPr>
          <a:xfrm>
            <a:off x="906162" y="1307671"/>
            <a:ext cx="7375525" cy="1511729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0000" rIns="182880" bIns="10800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600" kern="1200" cap="all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600" dirty="0"/>
              <a:t>利用時間の分析と論述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501474" y="3717824"/>
            <a:ext cx="61849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記録したアプリとその利用時間からわかることは何ですか？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分析して記述をしましょう。</a:t>
            </a:r>
            <a:endParaRPr kumimoji="1"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29322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251D1222-2F26-AA4D-A8F0-A298F9F65328}"/>
              </a:ext>
            </a:extLst>
          </p:cNvPr>
          <p:cNvSpPr txBox="1">
            <a:spLocks/>
          </p:cNvSpPr>
          <p:nvPr/>
        </p:nvSpPr>
        <p:spPr>
          <a:xfrm>
            <a:off x="906162" y="1307671"/>
            <a:ext cx="7375525" cy="1511729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0000" rIns="182880" bIns="10800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600" kern="1200" cap="all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600" dirty="0"/>
              <a:t>複数回のデータ分析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253825" y="3501862"/>
            <a:ext cx="712946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今まで複数回にわたって調査してきた</a:t>
            </a:r>
            <a:endParaRPr kumimoji="1"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データの分析から、どのよう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な傾向が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見られましたか？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また、減った人はなぜ減ったのでしょう？</a:t>
            </a:r>
            <a:endParaRPr kumimoji="1"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142712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251D1222-2F26-AA4D-A8F0-A298F9F65328}"/>
              </a:ext>
            </a:extLst>
          </p:cNvPr>
          <p:cNvSpPr txBox="1">
            <a:spLocks/>
          </p:cNvSpPr>
          <p:nvPr/>
        </p:nvSpPr>
        <p:spPr>
          <a:xfrm>
            <a:off x="906162" y="1307671"/>
            <a:ext cx="7375525" cy="1511729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0000" rIns="182880" bIns="10800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600" kern="1200" cap="all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600" dirty="0"/>
              <a:t>１日５時間をどう使う？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52225" y="3717762"/>
            <a:ext cx="712946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スマホの１日の平均利用時間は５時間です。</a:t>
            </a:r>
            <a:b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この時間は有意義な時間でしたか？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もしこの時間をスマホ利用以外に使えるとしたならば、何に利用しますか？</a:t>
            </a:r>
            <a:endParaRPr kumimoji="1"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131173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251D1222-2F26-AA4D-A8F0-A298F9F65328}"/>
              </a:ext>
            </a:extLst>
          </p:cNvPr>
          <p:cNvSpPr txBox="1">
            <a:spLocks/>
          </p:cNvSpPr>
          <p:nvPr/>
        </p:nvSpPr>
        <p:spPr>
          <a:xfrm>
            <a:off x="906162" y="1307671"/>
            <a:ext cx="7375525" cy="1511729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0000" rIns="182880" bIns="10800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600" kern="1200" cap="all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600" dirty="0">
                <a:latin typeface="+mj-ea"/>
              </a:rPr>
              <a:t>まとめ</a:t>
            </a:r>
            <a:endParaRPr lang="ja-JP" altLang="en-US" sz="36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184401" y="4114367"/>
            <a:ext cx="50291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あなたの時間は有限なのです。</a:t>
            </a:r>
          </a:p>
        </p:txBody>
      </p:sp>
    </p:spTree>
    <p:extLst>
      <p:ext uri="{BB962C8B-B14F-4D97-AF65-F5344CB8AC3E}">
        <p14:creationId xmlns:p14="http://schemas.microsoft.com/office/powerpoint/2010/main" val="530388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251D1222-2F26-AA4D-A8F0-A298F9F65328}"/>
              </a:ext>
            </a:extLst>
          </p:cNvPr>
          <p:cNvSpPr txBox="1">
            <a:spLocks/>
          </p:cNvSpPr>
          <p:nvPr/>
        </p:nvSpPr>
        <p:spPr>
          <a:xfrm>
            <a:off x="906162" y="1307671"/>
            <a:ext cx="7375525" cy="838629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0000" rIns="182880" bIns="10800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600" kern="1200" cap="all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600" dirty="0"/>
              <a:t>カリキュラム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06162" y="2476970"/>
            <a:ext cx="7481587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この授業の目的</a:t>
            </a:r>
            <a:endParaRPr kumimoji="1"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スマホ利用調査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自分スマホ利用の考察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まとめ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72905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251D1222-2F26-AA4D-A8F0-A298F9F65328}"/>
              </a:ext>
            </a:extLst>
          </p:cNvPr>
          <p:cNvSpPr txBox="1">
            <a:spLocks/>
          </p:cNvSpPr>
          <p:nvPr/>
        </p:nvSpPr>
        <p:spPr>
          <a:xfrm>
            <a:off x="906162" y="1307671"/>
            <a:ext cx="7375525" cy="838629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0000" rIns="182880" bIns="10800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600" kern="1200" cap="all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600" dirty="0"/>
              <a:t>この授業の目的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75099" y="3479582"/>
            <a:ext cx="72376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自分のスマホの利用状況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を把握して、利用のあり方を見直しましょう。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45162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251D1222-2F26-AA4D-A8F0-A298F9F65328}"/>
              </a:ext>
            </a:extLst>
          </p:cNvPr>
          <p:cNvSpPr txBox="1">
            <a:spLocks/>
          </p:cNvSpPr>
          <p:nvPr/>
        </p:nvSpPr>
        <p:spPr>
          <a:xfrm>
            <a:off x="906162" y="1307671"/>
            <a:ext cx="7375525" cy="1486329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0000" rIns="182880" bIns="10800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600" kern="1200" cap="all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600" dirty="0"/>
              <a:t>スマホ利用調査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673567" y="3682564"/>
            <a:ext cx="58407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自分のスマホ利用状況を客観的に調査しましょう</a:t>
            </a:r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3052106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251D1222-2F26-AA4D-A8F0-A298F9F65328}"/>
              </a:ext>
            </a:extLst>
          </p:cNvPr>
          <p:cNvSpPr txBox="1">
            <a:spLocks/>
          </p:cNvSpPr>
          <p:nvPr/>
        </p:nvSpPr>
        <p:spPr>
          <a:xfrm>
            <a:off x="906162" y="1307671"/>
            <a:ext cx="7375525" cy="1586531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0000" rIns="182880" bIns="10800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600" kern="1200" cap="all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600" dirty="0"/>
              <a:t>インターネットの利用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833263" y="3593883"/>
            <a:ext cx="56978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どのような機器でインターネットを利用していますか？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859218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251D1222-2F26-AA4D-A8F0-A298F9F65328}"/>
              </a:ext>
            </a:extLst>
          </p:cNvPr>
          <p:cNvSpPr txBox="1">
            <a:spLocks/>
          </p:cNvSpPr>
          <p:nvPr/>
        </p:nvSpPr>
        <p:spPr>
          <a:xfrm>
            <a:off x="906162" y="1307671"/>
            <a:ext cx="7375525" cy="1384729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0000" rIns="182880" bIns="10800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600" kern="1200" cap="all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600" dirty="0"/>
              <a:t>利用している携帯電話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409700" y="3117068"/>
            <a:ext cx="66420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主に利用している携帯電話（スマホ）はどれになりますか？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475740" y="4347573"/>
            <a:ext cx="701920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iPhone</a:t>
            </a:r>
          </a:p>
          <a:p>
            <a:pPr marL="742950" indent="-742950">
              <a:buFont typeface="+mj-lt"/>
              <a:buAutoNum type="arabicPeriod"/>
            </a:pPr>
            <a:r>
              <a:rPr kumimoji="1"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Android</a:t>
            </a:r>
          </a:p>
          <a:p>
            <a:pPr marL="742950" indent="-742950">
              <a:buFont typeface="+mj-lt"/>
              <a:buAutoNum type="arabicPeriod"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フィーチャーフォン（ガラケー）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742950" indent="-742950">
              <a:buFont typeface="+mj-lt"/>
              <a:buAutoNum type="arabicPeriod"/>
            </a:pPr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携帯電話を利用していない</a:t>
            </a:r>
          </a:p>
        </p:txBody>
      </p:sp>
    </p:spTree>
    <p:extLst>
      <p:ext uri="{BB962C8B-B14F-4D97-AF65-F5344CB8AC3E}">
        <p14:creationId xmlns:p14="http://schemas.microsoft.com/office/powerpoint/2010/main" val="1236226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251D1222-2F26-AA4D-A8F0-A298F9F65328}"/>
              </a:ext>
            </a:extLst>
          </p:cNvPr>
          <p:cNvSpPr txBox="1">
            <a:spLocks/>
          </p:cNvSpPr>
          <p:nvPr/>
        </p:nvSpPr>
        <p:spPr>
          <a:xfrm>
            <a:off x="906162" y="1307671"/>
            <a:ext cx="7375525" cy="1511729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0000" rIns="182880" bIns="10800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600" kern="1200" cap="all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600" dirty="0">
                <a:latin typeface="+mj-ea"/>
              </a:rPr>
              <a:t>１</a:t>
            </a:r>
            <a:r>
              <a:rPr lang="ja-JP" altLang="en-US" sz="3600" dirty="0"/>
              <a:t>週間での利用時間</a:t>
            </a:r>
            <a:endParaRPr lang="ja-JP" altLang="en-US" sz="3600" dirty="0">
              <a:latin typeface="+mj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007528" y="3530167"/>
            <a:ext cx="517279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１週間で</a:t>
            </a:r>
            <a:b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何時間利用していましたか？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また、その利用時間を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知り、</a:t>
            </a:r>
            <a:b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</a:t>
            </a:r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長い」と思いましたか？</a:t>
            </a:r>
            <a:br>
              <a:rPr kumimoji="1"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「短い」と思いましたか？</a:t>
            </a:r>
          </a:p>
        </p:txBody>
      </p:sp>
    </p:spTree>
    <p:extLst>
      <p:ext uri="{BB962C8B-B14F-4D97-AF65-F5344CB8AC3E}">
        <p14:creationId xmlns:p14="http://schemas.microsoft.com/office/powerpoint/2010/main" val="42916807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タイトル 1">
            <a:extLst>
              <a:ext uri="{FF2B5EF4-FFF2-40B4-BE49-F238E27FC236}">
                <a16:creationId xmlns:a16="http://schemas.microsoft.com/office/drawing/2014/main" id="{251D1222-2F26-AA4D-A8F0-A298F9F65328}"/>
              </a:ext>
            </a:extLst>
          </p:cNvPr>
          <p:cNvSpPr txBox="1">
            <a:spLocks/>
          </p:cNvSpPr>
          <p:nvPr/>
        </p:nvSpPr>
        <p:spPr>
          <a:xfrm>
            <a:off x="906162" y="1307671"/>
            <a:ext cx="7375525" cy="1511729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0000" rIns="182880" bIns="10800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600" kern="1200" cap="all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600" dirty="0"/>
              <a:t>なぜ「長い」のか？</a:t>
            </a:r>
            <a:endParaRPr lang="ja-JP" altLang="en-US" sz="3600" dirty="0">
              <a:latin typeface="+mj-ea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81200" y="4007220"/>
            <a:ext cx="5715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なぜ、自分が思ったよりも</a:t>
            </a:r>
            <a:b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「長い」と感じるのでしょうか？</a:t>
            </a:r>
            <a:endParaRPr kumimoji="1"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578315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251D1222-2F26-AA4D-A8F0-A298F9F65328}"/>
              </a:ext>
            </a:extLst>
          </p:cNvPr>
          <p:cNvSpPr txBox="1">
            <a:spLocks/>
          </p:cNvSpPr>
          <p:nvPr/>
        </p:nvSpPr>
        <p:spPr>
          <a:xfrm>
            <a:off x="906162" y="1307671"/>
            <a:ext cx="7375525" cy="1511729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0000" rIns="182880" bIns="10800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600" kern="1200" cap="all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600" dirty="0"/>
              <a:t>アプリの利用時間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247474" y="3382064"/>
            <a:ext cx="66929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どのようなアプリを利用していますか？</a:t>
            </a:r>
            <a:b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また、それぞれのアプリは１週間あたり何分利用していますか？</a:t>
            </a:r>
            <a:endParaRPr kumimoji="1"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5730218"/>
      </p:ext>
    </p:extLst>
  </p:cSld>
  <p:clrMapOvr>
    <a:masterClrMapping/>
  </p:clrMapOvr>
</p:sld>
</file>

<file path=ppt/theme/theme1.xml><?xml version="1.0" encoding="utf-8"?>
<a:theme xmlns:a="http://schemas.openxmlformats.org/drawingml/2006/main" name="パーセル">
  <a:themeElements>
    <a:clrScheme name="パーセル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パーセル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パーセル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71C241A9-A460-4AD1-916F-25308628A5B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427</TotalTime>
  <Words>291</Words>
  <Application>Microsoft Office PowerPoint</Application>
  <PresentationFormat>画面に合わせる (4:3)</PresentationFormat>
  <Paragraphs>61</Paragraphs>
  <Slides>15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21" baseType="lpstr">
      <vt:lpstr>HGｺﾞｼｯｸE</vt:lpstr>
      <vt:lpstr>メイリオ</vt:lpstr>
      <vt:lpstr>游ゴシック</vt:lpstr>
      <vt:lpstr>Arial</vt:lpstr>
      <vt:lpstr>Gill Sans MT</vt:lpstr>
      <vt:lpstr>パーセル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SNSの友達について考えよう</dc:title>
  <dc:creator>今度 珠美</dc:creator>
  <cp:lastModifiedBy>大戸 英樹</cp:lastModifiedBy>
  <cp:revision>89</cp:revision>
  <dcterms:created xsi:type="dcterms:W3CDTF">2019-05-13T07:34:37Z</dcterms:created>
  <dcterms:modified xsi:type="dcterms:W3CDTF">2019-10-21T05:53:11Z</dcterms:modified>
</cp:coreProperties>
</file>